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- Phrase Tags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645"/>
            <a:ext cx="10972800" cy="582613"/>
          </a:xfrm>
        </p:spPr>
        <p:txBody>
          <a:bodyPr/>
          <a:p>
            <a:r>
              <a:rPr lang="en-US"/>
              <a:t>Marked 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1615"/>
            <a:ext cx="10972800" cy="4953000"/>
          </a:xfrm>
        </p:spPr>
        <p:txBody>
          <a:bodyPr>
            <a:normAutofit lnSpcReduction="10000"/>
          </a:bodyPr>
          <a:p>
            <a:r>
              <a:rPr lang="en-US"/>
              <a:t>Anything that appears with-in &lt;mark&gt;...&lt;/mark&gt; element, is displayed as marked with yellow ink.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&lt;p&gt;The following word has been &lt;mark&gt;marked&lt;/mark&gt; with yellow&lt;/p&gt;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&lt;/body&gt;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645"/>
            <a:ext cx="10972800" cy="582613"/>
          </a:xfrm>
        </p:spPr>
        <p:txBody>
          <a:bodyPr/>
          <a:p>
            <a:r>
              <a:rPr lang="en-US" b="1"/>
              <a:t>Strong Text</a:t>
            </a:r>
            <a:endParaRPr lang="en-US" b="1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r>
              <a:rPr lang="en-US"/>
              <a:t>Anything that appears within &lt;strong&gt;...&lt;/strong&gt; element is displayed as important text.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&lt;body&gt;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&lt;p&gt;The following word uses a &lt;strong&gt;strong&lt;/strong&gt; typeface.&lt;/p&gt;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&lt;/body&gt;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10972800" cy="582613"/>
          </a:xfrm>
        </p:spPr>
        <p:txBody>
          <a:bodyPr>
            <a:normAutofit/>
          </a:bodyPr>
          <a:p>
            <a:r>
              <a:rPr lang="en-US" b="1"/>
              <a:t>Short Quotations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" y="1511300"/>
            <a:ext cx="10612755" cy="5346700"/>
          </a:xfrm>
        </p:spPr>
        <p:txBody>
          <a:bodyPr>
            <a:normAutofit/>
          </a:bodyPr>
          <a:p>
            <a:r>
              <a:rPr lang="en-US"/>
              <a:t>The &lt;q&gt;...&lt;/q&gt; element is used when you want to add a double quote within a sentence.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 </a:t>
            </a:r>
            <a:r>
              <a:rPr lang="en-US" sz="2400" b="1"/>
              <a:t>   &lt;body&gt;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   &lt;p&gt;Amit is in Spain, &lt;q&gt;I think I am wrong&lt;/q&gt;.&lt;/p&gt;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&lt;/body&gt;</a:t>
            </a:r>
            <a:endParaRPr lang="en-US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970"/>
            <a:ext cx="10972800" cy="582613"/>
          </a:xfrm>
        </p:spPr>
        <p:txBody>
          <a:bodyPr/>
          <a:p>
            <a:r>
              <a:rPr lang="en-US" b="1"/>
              <a:t>Address Text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005"/>
            <a:ext cx="10515600" cy="5302250"/>
          </a:xfrm>
        </p:spPr>
        <p:txBody>
          <a:bodyPr/>
          <a:p>
            <a:r>
              <a:rPr lang="en-US"/>
              <a:t>The &lt;address&gt;...&lt;/address&gt; element is used to contain any address.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/>
              <a:t> &lt;body&gt;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   &lt;address&gt;388A, Road No 22, Jubilee Hills -  Hyderabad&lt;/address&gt;</a:t>
            </a:r>
            <a:endParaRPr lang="en-US" sz="2400" b="1"/>
          </a:p>
          <a:p>
            <a:pPr marL="0" indent="0">
              <a:buNone/>
            </a:pPr>
            <a:r>
              <a:rPr lang="en-US" sz="2400" b="1"/>
              <a:t>   &lt;/body&gt;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805" y="777875"/>
            <a:ext cx="10515600" cy="5302250"/>
          </a:xfrm>
        </p:spPr>
        <p:txBody>
          <a:bodyPr/>
          <a:p>
            <a:pPr marL="0" indent="0">
              <a:buNone/>
            </a:pPr>
            <a:r>
              <a:rPr lang="en-US" sz="2400" b="1"/>
              <a:t>Text Abbreviation</a:t>
            </a:r>
            <a:endParaRPr lang="en-US" sz="2400" b="1"/>
          </a:p>
          <a:p>
            <a:endParaRPr lang="en-US" sz="2400" b="1"/>
          </a:p>
          <a:p>
            <a:r>
              <a:rPr lang="en-US" sz="2400" b="1"/>
              <a:t>You can abbreviate a text by putting it inside opening &lt;abbr&gt; and closing &lt;/abbr&gt; tags. If present, the title attribute must contain this full description and nothing else.</a:t>
            </a:r>
            <a:endParaRPr lang="en-US" sz="2400" b="1"/>
          </a:p>
          <a:p>
            <a:endParaRPr lang="en-US" sz="2400" b="1"/>
          </a:p>
          <a:p>
            <a:r>
              <a:rPr lang="en-US" sz="1400" b="1"/>
              <a:t>&lt;html&gt;</a:t>
            </a:r>
            <a:endParaRPr lang="en-US" sz="1400" b="1"/>
          </a:p>
          <a:p>
            <a:endParaRPr lang="en-US" sz="1400" b="1"/>
          </a:p>
          <a:p>
            <a:r>
              <a:rPr lang="en-US" sz="1400" b="1"/>
              <a:t>   &lt;head&gt;</a:t>
            </a:r>
            <a:endParaRPr lang="en-US" sz="1400" b="1"/>
          </a:p>
          <a:p>
            <a:r>
              <a:rPr lang="en-US" sz="1400" b="1"/>
              <a:t>      &lt;title&gt;Text Abbreviation&lt;/title&gt;</a:t>
            </a:r>
            <a:endParaRPr lang="en-US" sz="1400" b="1"/>
          </a:p>
          <a:p>
            <a:r>
              <a:rPr lang="en-US" sz="1400" b="1"/>
              <a:t>   &lt;/head&gt;</a:t>
            </a:r>
            <a:endParaRPr lang="en-US" sz="1400" b="1"/>
          </a:p>
          <a:p>
            <a:r>
              <a:rPr lang="en-US" sz="1400" b="1"/>
              <a:t>	</a:t>
            </a:r>
            <a:endParaRPr lang="en-US" sz="1400" b="1"/>
          </a:p>
          <a:p>
            <a:r>
              <a:rPr lang="en-US" sz="1400" b="1"/>
              <a:t>   &lt;body&gt;</a:t>
            </a:r>
            <a:endParaRPr lang="en-US" sz="1400" b="1"/>
          </a:p>
          <a:p>
            <a:r>
              <a:rPr lang="en-US" sz="1400" b="1"/>
              <a:t>      &lt;p&gt;My best friend's name is  &lt;abbr title = "Abhishek"&gt;Abhy&lt;/abbr&gt;.&lt;/p&gt;</a:t>
            </a:r>
            <a:endParaRPr lang="en-US" sz="1400" b="1"/>
          </a:p>
          <a:p>
            <a:r>
              <a:rPr lang="en-US" sz="1400" b="1"/>
              <a:t>   &lt;/body&gt;</a:t>
            </a:r>
            <a:endParaRPr lang="en-US" sz="1400" b="1"/>
          </a:p>
          <a:p>
            <a:r>
              <a:rPr lang="en-US" sz="1400" b="1"/>
              <a:t>	</a:t>
            </a:r>
            <a:endParaRPr lang="en-US" sz="1400" b="1"/>
          </a:p>
          <a:p>
            <a:r>
              <a:rPr lang="en-US" sz="1400" b="1"/>
              <a:t>&lt;/html&gt;</a:t>
            </a:r>
            <a:endParaRPr lang="en-US" sz="1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WPS Presentation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HTML - Phrase Tags</vt:lpstr>
      <vt:lpstr>Marked Text</vt:lpstr>
      <vt:lpstr>Strong Text</vt:lpstr>
      <vt:lpstr>Short Quotations</vt:lpstr>
      <vt:lpstr>Address Text</vt:lpstr>
      <vt:lpstr>Address Text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admin</cp:lastModifiedBy>
  <cp:revision>24</cp:revision>
  <dcterms:created xsi:type="dcterms:W3CDTF">2023-01-26T06:09:00Z</dcterms:created>
  <dcterms:modified xsi:type="dcterms:W3CDTF">2023-03-15T03:57:31Z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1033-11.2.0.11417</vt:lpwstr>
  </property>
</Properties>
</file>