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dirty="0">
                <a:solidFill>
                  <a:schemeClr val="tx1"/>
                </a:solidFill>
                <a:effectLst>
                  <a:outerShdw blurRad="38100" dist="19050" dir="2700000" algn="tl" rotWithShape="0">
                    <a:schemeClr val="dk1">
                      <a:alpha val="40000"/>
                    </a:schemeClr>
                  </a:outerShdw>
                </a:effectLst>
              </a:rPr>
              <a:t>HTML - Comments</a:t>
            </a: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03885"/>
            <a:ext cx="10764520" cy="5573395"/>
          </a:xfrm>
        </p:spPr>
        <p:txBody>
          <a:bodyPr/>
          <a:p>
            <a:pPr marL="0" indent="0">
              <a:buNone/>
            </a:pPr>
            <a:r>
              <a:rPr lang="en-US" b="1"/>
              <a:t>Set Image Location</a:t>
            </a:r>
            <a:endParaRPr lang="en-US" b="1"/>
          </a:p>
          <a:p>
            <a:pPr marL="0" indent="0">
              <a:buNone/>
            </a:pPr>
            <a:endParaRPr lang="en-US" b="1"/>
          </a:p>
          <a:p>
            <a:r>
              <a:rPr lang="en-US" sz="2400"/>
              <a:t>Usually we keep all the images in a separate directory. So let's keep HTML file test.htm in our home directory and create a subdirectory images inside the home directory where we will keep our image test.png.</a:t>
            </a:r>
            <a:endParaRPr lang="en-US" sz="2400"/>
          </a:p>
          <a:p>
            <a:endParaRPr lang="en-US" sz="2400"/>
          </a:p>
          <a:p>
            <a:pPr marL="0" indent="0">
              <a:buNone/>
            </a:pPr>
            <a:r>
              <a:rPr lang="en-US" sz="2400"/>
              <a:t> &lt;body&gt;</a:t>
            </a:r>
            <a:endParaRPr lang="en-US" sz="2400"/>
          </a:p>
          <a:p>
            <a:pPr marL="0" indent="0">
              <a:buNone/>
            </a:pPr>
            <a:r>
              <a:rPr lang="en-US" sz="2400"/>
              <a:t>      &lt;p&gt;Simple Image Insert&lt;/p&gt;</a:t>
            </a:r>
            <a:endParaRPr lang="en-US" sz="2400"/>
          </a:p>
          <a:p>
            <a:pPr marL="0" indent="0">
              <a:buNone/>
            </a:pPr>
            <a:r>
              <a:rPr lang="en-US" sz="2400"/>
              <a:t>      &lt;img src = "/html/images/test.png" alt = "Test Image" /&gt;</a:t>
            </a:r>
            <a:endParaRPr lang="en-US" sz="2400"/>
          </a:p>
          <a:p>
            <a:pPr marL="0" indent="0">
              <a:buNone/>
            </a:pPr>
            <a:r>
              <a:rPr lang="en-US" sz="2400"/>
              <a:t>   &lt;/body&gt;</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740410" y="437515"/>
            <a:ext cx="10613390" cy="5739765"/>
          </a:xfrm>
        </p:spPr>
        <p:txBody>
          <a:bodyPr/>
          <a:p>
            <a:pPr marL="0" indent="0">
              <a:buNone/>
            </a:pPr>
            <a:r>
              <a:rPr lang="en-US" b="1"/>
              <a:t>Set Image Width/Height</a:t>
            </a:r>
            <a:endParaRPr lang="en-US" b="1"/>
          </a:p>
          <a:p>
            <a:pPr marL="0" indent="0">
              <a:buNone/>
            </a:pPr>
            <a:endParaRPr lang="en-US" b="1"/>
          </a:p>
          <a:p>
            <a:r>
              <a:rPr lang="en-US" sz="2400"/>
              <a:t>You can set image width and height based on your requirement using width and height attributes. You can specify width and height of the image in terms of either pixels or percentage of its actual size.</a:t>
            </a:r>
            <a:endParaRPr lang="en-US" sz="2400"/>
          </a:p>
          <a:p>
            <a:pPr marL="0" indent="0">
              <a:buNone/>
            </a:pPr>
            <a:endParaRPr lang="en-US" sz="2400"/>
          </a:p>
          <a:p>
            <a:pPr marL="0" indent="0">
              <a:buNone/>
            </a:pPr>
            <a:r>
              <a:rPr lang="en-US" sz="2400"/>
              <a:t>&lt;body&gt;</a:t>
            </a:r>
            <a:endParaRPr lang="en-US" sz="2400"/>
          </a:p>
          <a:p>
            <a:pPr marL="0" indent="0">
              <a:buNone/>
            </a:pPr>
            <a:r>
              <a:rPr lang="en-US" sz="2400"/>
              <a:t>      &lt;p&gt;Setting image width and height&lt;/p&gt;</a:t>
            </a:r>
            <a:endParaRPr lang="en-US" sz="2400"/>
          </a:p>
          <a:p>
            <a:pPr marL="0" indent="0">
              <a:buNone/>
            </a:pPr>
            <a:r>
              <a:rPr lang="en-US" sz="2400"/>
              <a:t>      &lt;img src = "/html/images/test.png" alt = "Test Image" width = "150" height = "100"/&gt;</a:t>
            </a:r>
            <a:endParaRPr lang="en-US" sz="2400"/>
          </a:p>
          <a:p>
            <a:pPr marL="0" indent="0">
              <a:buNone/>
            </a:pPr>
            <a:r>
              <a:rPr lang="en-US" sz="2400"/>
              <a:t>   &lt;/body&gt;</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619760" y="422910"/>
            <a:ext cx="10734040" cy="5754370"/>
          </a:xfrm>
        </p:spPr>
        <p:txBody>
          <a:bodyPr/>
          <a:p>
            <a:pPr marL="0" indent="0">
              <a:buNone/>
            </a:pPr>
            <a:r>
              <a:rPr lang="en-US" b="1"/>
              <a:t>Set Image Border</a:t>
            </a:r>
            <a:endParaRPr lang="en-US" b="1"/>
          </a:p>
          <a:p>
            <a:pPr marL="0" indent="0">
              <a:buNone/>
            </a:pPr>
            <a:endParaRPr lang="en-US" b="1"/>
          </a:p>
          <a:p>
            <a:r>
              <a:rPr lang="en-US" sz="2400"/>
              <a:t>By default, image will have a border around it, you can specify border thickness in terms of pixels using border attribute. A thickness of 0 means, no border around the picture.</a:t>
            </a:r>
            <a:endParaRPr lang="en-US" sz="2400"/>
          </a:p>
          <a:p>
            <a:endParaRPr lang="en-US" sz="2400"/>
          </a:p>
          <a:p>
            <a:pPr marL="0" indent="0">
              <a:buNone/>
            </a:pPr>
            <a:r>
              <a:rPr lang="en-US" sz="2400"/>
              <a:t> &lt;body&gt;</a:t>
            </a:r>
            <a:endParaRPr lang="en-US" sz="2400"/>
          </a:p>
          <a:p>
            <a:pPr marL="0" indent="0">
              <a:buNone/>
            </a:pPr>
            <a:r>
              <a:rPr lang="en-US" sz="2400"/>
              <a:t>      &lt;p&gt;Setting image Border&lt;/p&gt;</a:t>
            </a:r>
            <a:endParaRPr lang="en-US" sz="2400"/>
          </a:p>
          <a:p>
            <a:pPr marL="0" indent="0">
              <a:buNone/>
            </a:pPr>
            <a:r>
              <a:rPr lang="en-US" sz="2400"/>
              <a:t>      &lt;img src = "/html/images/test.png" alt = "Test Image" border = "3"/&gt;</a:t>
            </a:r>
            <a:endParaRPr lang="en-US" sz="2400"/>
          </a:p>
          <a:p>
            <a:pPr marL="0" indent="0">
              <a:buNone/>
            </a:pPr>
            <a:r>
              <a:rPr lang="en-US" sz="2400"/>
              <a:t>   &lt;/body&gt;</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618490"/>
            <a:ext cx="10553065" cy="5558790"/>
          </a:xfrm>
        </p:spPr>
        <p:txBody>
          <a:bodyPr/>
          <a:p>
            <a:pPr marL="0" indent="0">
              <a:buNone/>
            </a:pPr>
            <a:r>
              <a:rPr lang="en-US" b="1"/>
              <a:t>Set Image Alignment</a:t>
            </a:r>
            <a:endParaRPr lang="en-US" b="1"/>
          </a:p>
          <a:p>
            <a:pPr marL="0" indent="0">
              <a:buNone/>
            </a:pPr>
            <a:endParaRPr lang="en-US" b="1"/>
          </a:p>
          <a:p>
            <a:r>
              <a:rPr lang="en-US" sz="2400"/>
              <a:t>By default, image will align at the left side of the page, but you can use align attribute to set it in the center or right.</a:t>
            </a:r>
            <a:endParaRPr lang="en-US" sz="2400"/>
          </a:p>
          <a:p>
            <a:endParaRPr lang="en-US" sz="2400"/>
          </a:p>
          <a:p>
            <a:pPr marL="0" indent="0">
              <a:buNone/>
            </a:pPr>
            <a:r>
              <a:rPr lang="en-US" sz="2400"/>
              <a:t>&lt;body&gt;</a:t>
            </a:r>
            <a:endParaRPr lang="en-US" sz="2400"/>
          </a:p>
          <a:p>
            <a:pPr marL="0" indent="0">
              <a:buNone/>
            </a:pPr>
            <a:r>
              <a:rPr lang="en-US" sz="2400"/>
              <a:t>      &lt;p&gt;Setting image Alignment&lt;/p&gt;</a:t>
            </a:r>
            <a:endParaRPr lang="en-US" sz="2400"/>
          </a:p>
          <a:p>
            <a:pPr marL="0" indent="0">
              <a:buNone/>
            </a:pPr>
            <a:r>
              <a:rPr lang="en-US" sz="2400"/>
              <a:t>      &lt;img src = "/html/images/test.png" alt = "Test Image" border = "3" align = "right"/&gt;</a:t>
            </a:r>
            <a:endParaRPr lang="en-US" sz="2400"/>
          </a:p>
          <a:p>
            <a:pPr marL="0" indent="0">
              <a:buNone/>
            </a:pPr>
            <a:r>
              <a:rPr lang="en-US" sz="2400"/>
              <a:t>   &lt;/body&gt;</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59790"/>
            <a:ext cx="10515600" cy="4351338"/>
          </a:xfrm>
        </p:spPr>
        <p:txBody>
          <a:bodyPr>
            <a:normAutofit lnSpcReduction="20000"/>
          </a:bodyPr>
          <a:p>
            <a:r>
              <a:rPr lang="en-US" sz="2800"/>
              <a:t>Comment is a piece of code which is ignored by any web browser. It is a good practice to add comments into your HTML code, especially in complex documents, to indicate sections of a document, and any other notes to anyone looking at the code. </a:t>
            </a:r>
            <a:endParaRPr lang="en-US" sz="2800"/>
          </a:p>
          <a:p>
            <a:endParaRPr lang="en-US" sz="2800"/>
          </a:p>
          <a:p>
            <a:r>
              <a:rPr lang="en-US" sz="2800"/>
              <a:t>Comments help you and others understand your code and increases code readability.</a:t>
            </a:r>
            <a:endParaRPr lang="en-US" sz="2800"/>
          </a:p>
          <a:p>
            <a:endParaRPr lang="en-US" sz="2800"/>
          </a:p>
          <a:p>
            <a:r>
              <a:rPr lang="en-US" sz="2800"/>
              <a:t>HTML comments are placed in between &lt;!-- ... --&gt; tags. So, any content placed with-in &lt;!-- ... --&gt; tags will be treated as comment and will be completely ignored by the browser.</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p:nvPr>
            <p:ph idx="1"/>
          </p:nvPr>
        </p:nvSpPr>
        <p:spPr>
          <a:xfrm>
            <a:off x="838200" y="875030"/>
            <a:ext cx="10515600" cy="5302250"/>
          </a:xfrm>
        </p:spPr>
        <p:txBody>
          <a:bodyPr>
            <a:normAutofit lnSpcReduction="10000"/>
          </a:bodyPr>
          <a:p>
            <a:pPr marL="0" indent="0">
              <a:buNone/>
            </a:pPr>
            <a:r>
              <a:rPr lang="en-US"/>
              <a:t>&lt;html&gt;</a:t>
            </a:r>
            <a:endParaRPr lang="en-US"/>
          </a:p>
          <a:p>
            <a:pPr marL="0" indent="0">
              <a:buNone/>
            </a:pPr>
            <a:endParaRPr lang="en-US"/>
          </a:p>
          <a:p>
            <a:pPr marL="0" indent="0">
              <a:buNone/>
            </a:pPr>
            <a:r>
              <a:rPr lang="en-US"/>
              <a:t>   &lt;head&gt;  &lt;!-- Document Header Starts --&gt;</a:t>
            </a:r>
            <a:endParaRPr lang="en-US"/>
          </a:p>
          <a:p>
            <a:pPr marL="0" indent="0">
              <a:buNone/>
            </a:pPr>
            <a:r>
              <a:rPr lang="en-US"/>
              <a:t>      &lt;title&gt;This is document title&lt;/title&gt;</a:t>
            </a:r>
            <a:endParaRPr lang="en-US"/>
          </a:p>
          <a:p>
            <a:pPr marL="0" indent="0">
              <a:buNone/>
            </a:pPr>
            <a:r>
              <a:rPr lang="en-US"/>
              <a:t>   &lt;/head&gt; &lt;!-- Document Header Ends --&gt;</a:t>
            </a:r>
            <a:endParaRPr lang="en-US"/>
          </a:p>
          <a:p>
            <a:pPr marL="0" indent="0">
              <a:buNone/>
            </a:pPr>
            <a:r>
              <a:rPr lang="en-US"/>
              <a:t>	</a:t>
            </a:r>
            <a:endParaRPr lang="en-US"/>
          </a:p>
          <a:p>
            <a:pPr marL="0" indent="0">
              <a:buNone/>
            </a:pPr>
            <a:r>
              <a:rPr lang="en-US"/>
              <a:t>   &lt;body&gt;</a:t>
            </a:r>
            <a:endParaRPr lang="en-US"/>
          </a:p>
          <a:p>
            <a:pPr marL="0" indent="0">
              <a:buNone/>
            </a:pPr>
            <a:r>
              <a:rPr lang="en-US"/>
              <a:t>      &lt;p&gt;Document content goes here.....&lt;/p&gt;</a:t>
            </a:r>
            <a:endParaRPr lang="en-US"/>
          </a:p>
          <a:p>
            <a:pPr marL="0" indent="0">
              <a:buNone/>
            </a:pPr>
            <a:r>
              <a:rPr lang="en-US"/>
              <a:t>   &lt;/body&gt;</a:t>
            </a:r>
            <a:endParaRPr lang="en-US"/>
          </a:p>
          <a:p>
            <a:pPr marL="0" indent="0">
              <a:buNone/>
            </a:pPr>
            <a:r>
              <a:rPr lang="en-US"/>
              <a:t>	</a:t>
            </a:r>
            <a:endParaRPr lang="en-US"/>
          </a:p>
          <a:p>
            <a:pPr marL="0" indent="0">
              <a:buNone/>
            </a:pPr>
            <a:r>
              <a:rPr lang="en-US"/>
              <a:t>&lt;/html&gt;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6885"/>
            <a:ext cx="10972800" cy="582613"/>
          </a:xfrm>
        </p:spPr>
        <p:txBody>
          <a:bodyPr/>
          <a:p>
            <a:r>
              <a:rPr lang="en-US" b="1"/>
              <a:t>Valid vs Invalid Comments</a:t>
            </a:r>
            <a:endParaRPr lang="en-US" b="1"/>
          </a:p>
        </p:txBody>
      </p:sp>
      <p:sp>
        <p:nvSpPr>
          <p:cNvPr id="3" name="Content Placeholder 2"/>
          <p:cNvSpPr>
            <a:spLocks noGrp="1"/>
          </p:cNvSpPr>
          <p:nvPr>
            <p:ph idx="1"/>
          </p:nvPr>
        </p:nvSpPr>
        <p:spPr>
          <a:xfrm>
            <a:off x="838200" y="1463675"/>
            <a:ext cx="10515600" cy="5271770"/>
          </a:xfrm>
        </p:spPr>
        <p:txBody>
          <a:bodyPr>
            <a:normAutofit lnSpcReduction="10000"/>
          </a:bodyPr>
          <a:p>
            <a:r>
              <a:rPr lang="en-US" sz="2400"/>
              <a:t>Comments do not nest which means a comment cannot be put inside another comment. Second the double-dash sequence "--" may not appear inside a comment except as part of the closing --&gt; tag. You must also make sure that there are no spaces in the start-of comment string.</a:t>
            </a:r>
            <a:endParaRPr lang="en-US" sz="2400"/>
          </a:p>
          <a:p>
            <a:pPr marL="0" indent="0">
              <a:buNone/>
            </a:pPr>
            <a:endParaRPr lang="en-US" sz="2400"/>
          </a:p>
          <a:p>
            <a:pPr marL="0" indent="0">
              <a:buNone/>
            </a:pPr>
            <a:r>
              <a:rPr lang="en-US" sz="2400"/>
              <a:t>&lt;body&gt;</a:t>
            </a:r>
            <a:endParaRPr lang="en-US" sz="2400"/>
          </a:p>
          <a:p>
            <a:pPr marL="0" indent="0">
              <a:buNone/>
            </a:pPr>
            <a:r>
              <a:rPr lang="en-US" sz="2400"/>
              <a:t>      &lt;!--   This is valid comment --&gt;</a:t>
            </a:r>
            <a:endParaRPr lang="en-US" sz="2400"/>
          </a:p>
          <a:p>
            <a:pPr marL="0" indent="0">
              <a:buNone/>
            </a:pPr>
            <a:r>
              <a:rPr lang="en-US" sz="2400"/>
              <a:t>      &lt;p&gt;Document content goes here.....&lt;/p&gt;</a:t>
            </a:r>
            <a:endParaRPr lang="en-US" sz="2400"/>
          </a:p>
          <a:p>
            <a:pPr marL="0" indent="0">
              <a:buNone/>
            </a:pPr>
            <a:endParaRPr lang="en-US" sz="2400"/>
          </a:p>
          <a:p>
            <a:pPr marL="0" indent="0">
              <a:buNone/>
            </a:pPr>
            <a:r>
              <a:rPr lang="en-US" sz="2400"/>
              <a:t>      &lt; !--   This is not a valid comment --&gt;</a:t>
            </a:r>
            <a:endParaRPr lang="en-US" sz="2400"/>
          </a:p>
          <a:p>
            <a:pPr marL="0" indent="0">
              <a:buNone/>
            </a:pPr>
            <a:r>
              <a:rPr lang="en-US" sz="2400"/>
              <a:t>      &lt;p&gt;Document content goes here.....&lt;/p&gt;</a:t>
            </a:r>
            <a:endParaRPr lang="en-US" sz="2400"/>
          </a:p>
          <a:p>
            <a:pPr marL="0" indent="0">
              <a:buNone/>
            </a:pPr>
            <a:r>
              <a:rPr lang="en-US" sz="2400"/>
              <a:t>   &lt;/body&gt;</a:t>
            </a:r>
            <a:endParaRPr lang="en-US" sz="2400"/>
          </a:p>
          <a:p>
            <a:pPr marL="0" indent="0">
              <a:buNone/>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82930"/>
            <a:ext cx="10972800" cy="582613"/>
          </a:xfrm>
        </p:spPr>
        <p:txBody>
          <a:bodyPr>
            <a:normAutofit/>
          </a:bodyPr>
          <a:p>
            <a:r>
              <a:rPr lang="en-US" b="1"/>
              <a:t>Multiline Comments</a:t>
            </a:r>
            <a:endParaRPr lang="en-US" b="1"/>
          </a:p>
        </p:txBody>
      </p:sp>
      <p:sp>
        <p:nvSpPr>
          <p:cNvPr id="3" name="Content Placeholder 2"/>
          <p:cNvSpPr>
            <a:spLocks noGrp="1"/>
          </p:cNvSpPr>
          <p:nvPr>
            <p:ph sz="half" idx="1"/>
          </p:nvPr>
        </p:nvSpPr>
        <p:spPr>
          <a:xfrm>
            <a:off x="789305" y="1511300"/>
            <a:ext cx="10612755" cy="5346700"/>
          </a:xfrm>
        </p:spPr>
        <p:txBody>
          <a:bodyPr>
            <a:normAutofit lnSpcReduction="10000"/>
          </a:bodyPr>
          <a:p>
            <a:r>
              <a:rPr lang="en-US" sz="2400"/>
              <a:t>You can comment multiple lines by the special beginning tag &lt;!-- and ending tag --&gt; placed before the first line and end of the last line as shown in the given example below.</a:t>
            </a:r>
            <a:endParaRPr lang="en-US" sz="2400"/>
          </a:p>
          <a:p>
            <a:pPr marL="0" indent="0">
              <a:buNone/>
            </a:pPr>
            <a:r>
              <a:rPr lang="en-US"/>
              <a:t>   </a:t>
            </a:r>
            <a:r>
              <a:rPr lang="en-US" sz="2400"/>
              <a:t>&lt;body&gt;</a:t>
            </a:r>
            <a:endParaRPr lang="en-US" sz="2400"/>
          </a:p>
          <a:p>
            <a:pPr marL="0" indent="0">
              <a:buNone/>
            </a:pPr>
            <a:r>
              <a:rPr lang="en-US" sz="2400"/>
              <a:t>      &lt;!-- </a:t>
            </a:r>
            <a:endParaRPr lang="en-US" sz="2400"/>
          </a:p>
          <a:p>
            <a:pPr marL="0" indent="0">
              <a:buNone/>
            </a:pPr>
            <a:r>
              <a:rPr lang="en-US" sz="2400"/>
              <a:t>         This is a multiline comment and it can</a:t>
            </a:r>
            <a:endParaRPr lang="en-US" sz="2400"/>
          </a:p>
          <a:p>
            <a:pPr marL="0" indent="0">
              <a:buNone/>
            </a:pPr>
            <a:r>
              <a:rPr lang="en-US" sz="2400"/>
              <a:t>         span through as many as lines you like.</a:t>
            </a:r>
            <a:endParaRPr lang="en-US" sz="2400"/>
          </a:p>
          <a:p>
            <a:pPr marL="0" indent="0">
              <a:buNone/>
            </a:pPr>
            <a:r>
              <a:rPr lang="en-US" sz="2400"/>
              <a:t>      --&gt;</a:t>
            </a:r>
            <a:endParaRPr lang="en-US" sz="2400"/>
          </a:p>
          <a:p>
            <a:pPr marL="0" indent="0">
              <a:buNone/>
            </a:pPr>
            <a:r>
              <a:rPr lang="en-US" sz="2400"/>
              <a:t>      </a:t>
            </a:r>
            <a:endParaRPr lang="en-US" sz="2400"/>
          </a:p>
          <a:p>
            <a:pPr marL="0" indent="0">
              <a:buNone/>
            </a:pPr>
            <a:r>
              <a:rPr lang="en-US" sz="2400"/>
              <a:t>      &lt;p&gt;Document content goes here.....&lt;/p&gt;</a:t>
            </a:r>
            <a:endParaRPr lang="en-US" sz="2400"/>
          </a:p>
          <a:p>
            <a:pPr marL="0" indent="0">
              <a:buNone/>
            </a:pPr>
            <a:r>
              <a:rPr lang="en-US" sz="2400"/>
              <a:t>   &lt;/body&gt;</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52450"/>
            <a:ext cx="10972800" cy="582613"/>
          </a:xfrm>
        </p:spPr>
        <p:txBody>
          <a:bodyPr/>
          <a:p>
            <a:r>
              <a:rPr lang="en-US" b="1"/>
              <a:t>Commenting Script Code</a:t>
            </a:r>
            <a:endParaRPr lang="en-US" b="1"/>
          </a:p>
        </p:txBody>
      </p:sp>
      <p:sp>
        <p:nvSpPr>
          <p:cNvPr id="3" name="Content Placeholder 2"/>
          <p:cNvSpPr>
            <a:spLocks noGrp="1"/>
          </p:cNvSpPr>
          <p:nvPr>
            <p:ph sz="half" idx="1"/>
          </p:nvPr>
        </p:nvSpPr>
        <p:spPr>
          <a:xfrm>
            <a:off x="838200" y="1283970"/>
            <a:ext cx="10515600" cy="5302250"/>
          </a:xfrm>
        </p:spPr>
        <p:txBody>
          <a:bodyPr>
            <a:normAutofit fontScale="50000"/>
          </a:bodyPr>
          <a:p>
            <a:r>
              <a:rPr lang="en-US" sz="4000"/>
              <a:t>if you are using Java Script or VB Script in your HTML code then it is recommended to put that script code inside proper HTML comments so that old browsers can work properly.</a:t>
            </a:r>
            <a:endParaRPr lang="en-US" sz="4000"/>
          </a:p>
          <a:p>
            <a:endParaRPr lang="en-US"/>
          </a:p>
          <a:p>
            <a:pPr marL="0" indent="0">
              <a:buNone/>
            </a:pPr>
            <a:r>
              <a:rPr lang="en-US" sz="3430" b="1"/>
              <a:t>&lt;head&gt;</a:t>
            </a:r>
            <a:endParaRPr lang="en-US" sz="3430" b="1"/>
          </a:p>
          <a:p>
            <a:pPr marL="0" indent="0">
              <a:buNone/>
            </a:pPr>
            <a:r>
              <a:rPr lang="en-US" sz="3430" b="1"/>
              <a:t>      &lt;title&gt;Commenting Script Code&lt;/title&gt;</a:t>
            </a:r>
            <a:endParaRPr lang="en-US" sz="3430" b="1"/>
          </a:p>
          <a:p>
            <a:pPr marL="0" indent="0">
              <a:buNone/>
            </a:pPr>
            <a:r>
              <a:rPr lang="en-US" sz="3430" b="1"/>
              <a:t>      &lt;script&gt;</a:t>
            </a:r>
            <a:endParaRPr lang="en-US" sz="3430" b="1"/>
          </a:p>
          <a:p>
            <a:pPr marL="0" indent="0">
              <a:buNone/>
            </a:pPr>
            <a:r>
              <a:rPr lang="en-US" sz="3430" b="1"/>
              <a:t>         &lt;!-- </a:t>
            </a:r>
            <a:endParaRPr lang="en-US" sz="3430" b="1"/>
          </a:p>
          <a:p>
            <a:pPr marL="0" indent="0">
              <a:buNone/>
            </a:pPr>
            <a:r>
              <a:rPr lang="en-US" sz="3430" b="1"/>
              <a:t>            document.write("Hello World!")</a:t>
            </a:r>
            <a:endParaRPr lang="en-US" sz="3430" b="1"/>
          </a:p>
          <a:p>
            <a:pPr marL="0" indent="0">
              <a:buNone/>
            </a:pPr>
            <a:r>
              <a:rPr lang="en-US" sz="3430" b="1"/>
              <a:t>         //--&gt;</a:t>
            </a:r>
            <a:endParaRPr lang="en-US" sz="3430" b="1"/>
          </a:p>
          <a:p>
            <a:pPr marL="0" indent="0">
              <a:buNone/>
            </a:pPr>
            <a:r>
              <a:rPr lang="en-US" sz="3430" b="1"/>
              <a:t>      &lt;/script&gt;</a:t>
            </a:r>
            <a:endParaRPr lang="en-US" sz="3430" b="1"/>
          </a:p>
          <a:p>
            <a:pPr marL="0" indent="0">
              <a:buNone/>
            </a:pPr>
            <a:r>
              <a:rPr lang="en-US" sz="3430" b="1"/>
              <a:t>   &lt;/head&gt;	</a:t>
            </a:r>
            <a:endParaRPr lang="en-US" sz="3430" b="1"/>
          </a:p>
          <a:p>
            <a:pPr marL="0" indent="0">
              <a:buNone/>
            </a:pPr>
            <a:r>
              <a:rPr lang="en-US" sz="3430" b="1"/>
              <a:t>   &lt;body&gt;</a:t>
            </a:r>
            <a:endParaRPr lang="en-US" sz="3430" b="1"/>
          </a:p>
          <a:p>
            <a:pPr marL="0" indent="0">
              <a:buNone/>
            </a:pPr>
            <a:r>
              <a:rPr lang="en-US" sz="3430" b="1"/>
              <a:t>      &lt;p&gt;Hello , World!&lt;/p&gt;</a:t>
            </a:r>
            <a:endParaRPr lang="en-US" sz="3430" b="1"/>
          </a:p>
          <a:p>
            <a:pPr marL="0" indent="0">
              <a:buNone/>
            </a:pPr>
            <a:r>
              <a:rPr lang="en-US" sz="3430" b="1"/>
              <a:t>   &lt;/body&gt;</a:t>
            </a:r>
            <a:endParaRPr lang="en-US" sz="343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7520"/>
            <a:ext cx="10972800" cy="582613"/>
          </a:xfrm>
        </p:spPr>
        <p:txBody>
          <a:bodyPr/>
          <a:p>
            <a:r>
              <a:rPr lang="en-US" b="1"/>
              <a:t>Commenting Style Sheets</a:t>
            </a:r>
            <a:endParaRPr lang="en-US" b="1"/>
          </a:p>
        </p:txBody>
      </p:sp>
      <p:sp>
        <p:nvSpPr>
          <p:cNvPr id="3" name="Content Placeholder 2"/>
          <p:cNvSpPr>
            <a:spLocks noGrp="1"/>
          </p:cNvSpPr>
          <p:nvPr>
            <p:ph sz="half" idx="1"/>
          </p:nvPr>
        </p:nvSpPr>
        <p:spPr>
          <a:xfrm>
            <a:off x="838200" y="1372870"/>
            <a:ext cx="10516235" cy="5347335"/>
          </a:xfrm>
        </p:spPr>
        <p:txBody>
          <a:bodyPr>
            <a:normAutofit fontScale="60000"/>
          </a:bodyPr>
          <a:p>
            <a:r>
              <a:rPr lang="en-US"/>
              <a:t> if you are using Cascading Style Sheet (CSS) in your HTML code then it is recommended to put that style sheet code inside proper HTML comments so that old browsers can work properly.</a:t>
            </a:r>
            <a:endParaRPr lang="en-US"/>
          </a:p>
          <a:p>
            <a:pPr marL="0" indent="0">
              <a:buNone/>
            </a:pPr>
            <a:r>
              <a:rPr lang="en-US" sz="3000"/>
              <a:t>&lt;head&gt;</a:t>
            </a:r>
            <a:endParaRPr lang="en-US" sz="3000"/>
          </a:p>
          <a:p>
            <a:pPr marL="0" indent="0">
              <a:buNone/>
            </a:pPr>
            <a:r>
              <a:rPr lang="en-US" sz="3000"/>
              <a:t>      &lt;title&gt;Commenting Style Sheets&lt;/title&gt;</a:t>
            </a:r>
            <a:endParaRPr lang="en-US" sz="3000"/>
          </a:p>
          <a:p>
            <a:pPr marL="0" indent="0">
              <a:buNone/>
            </a:pPr>
            <a:r>
              <a:rPr lang="en-US" sz="3000"/>
              <a:t>      &lt;style&gt;</a:t>
            </a:r>
            <a:endParaRPr lang="en-US" sz="3000"/>
          </a:p>
          <a:p>
            <a:pPr marL="0" indent="0">
              <a:buNone/>
            </a:pPr>
            <a:r>
              <a:rPr lang="en-US" sz="3000"/>
              <a:t>         &lt;!--</a:t>
            </a:r>
            <a:endParaRPr lang="en-US" sz="3000"/>
          </a:p>
          <a:p>
            <a:pPr marL="0" indent="0">
              <a:buNone/>
            </a:pPr>
            <a:r>
              <a:rPr lang="en-US" sz="3000"/>
              <a:t>            .example {</a:t>
            </a:r>
            <a:endParaRPr lang="en-US" sz="3000"/>
          </a:p>
          <a:p>
            <a:pPr marL="0" indent="0">
              <a:buNone/>
            </a:pPr>
            <a:r>
              <a:rPr lang="en-US" sz="3000"/>
              <a:t>               border:1px solid #4a7d49;</a:t>
            </a:r>
            <a:endParaRPr lang="en-US" sz="3000"/>
          </a:p>
          <a:p>
            <a:pPr marL="0" indent="0">
              <a:buNone/>
            </a:pPr>
            <a:r>
              <a:rPr lang="en-US" sz="3000"/>
              <a:t>            }</a:t>
            </a:r>
            <a:endParaRPr lang="en-US" sz="3000"/>
          </a:p>
          <a:p>
            <a:pPr marL="0" indent="0">
              <a:buNone/>
            </a:pPr>
            <a:r>
              <a:rPr lang="en-US" sz="3000"/>
              <a:t>         //--&gt;</a:t>
            </a:r>
            <a:endParaRPr lang="en-US" sz="3000"/>
          </a:p>
          <a:p>
            <a:pPr marL="0" indent="0">
              <a:buNone/>
            </a:pPr>
            <a:r>
              <a:rPr lang="en-US" sz="3000"/>
              <a:t>      &lt;/style&gt;</a:t>
            </a:r>
            <a:endParaRPr lang="en-US" sz="3000"/>
          </a:p>
          <a:p>
            <a:pPr marL="0" indent="0">
              <a:buNone/>
            </a:pPr>
            <a:r>
              <a:rPr lang="en-US" sz="3000"/>
              <a:t>   &lt;/head&gt;</a:t>
            </a:r>
            <a:endParaRPr lang="en-US" sz="3000"/>
          </a:p>
          <a:p>
            <a:pPr marL="0" indent="0">
              <a:buNone/>
            </a:pPr>
            <a:r>
              <a:rPr lang="en-US" sz="3000"/>
              <a:t>   &lt;body&gt;</a:t>
            </a:r>
            <a:endParaRPr lang="en-US" sz="3000"/>
          </a:p>
          <a:p>
            <a:pPr marL="0" indent="0">
              <a:buNone/>
            </a:pPr>
            <a:r>
              <a:rPr lang="en-US" sz="3000"/>
              <a:t>      &lt;div class = "example"&gt;Hello , World!&lt;/div&gt;</a:t>
            </a:r>
            <a:endParaRPr lang="en-US" sz="3000"/>
          </a:p>
          <a:p>
            <a:pPr marL="0" indent="0">
              <a:buNone/>
            </a:pPr>
            <a:r>
              <a:rPr lang="en-US" sz="3000"/>
              <a:t>   &lt;/body&gt;</a:t>
            </a:r>
            <a:endParaRPr lang="en-US"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66060"/>
            <a:ext cx="10515600" cy="1325563"/>
          </a:xfrm>
        </p:spPr>
        <p:txBody>
          <a:bodyPr/>
          <a:p>
            <a:pPr algn="ctr"/>
            <a:r>
              <a:rPr lang="en-US" b="1"/>
              <a:t>HTML - Images</a:t>
            </a: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467995"/>
            <a:ext cx="10433050" cy="5709285"/>
          </a:xfrm>
        </p:spPr>
        <p:txBody>
          <a:bodyPr>
            <a:normAutofit/>
          </a:bodyPr>
          <a:p>
            <a:r>
              <a:rPr lang="en-US" sz="2400"/>
              <a:t>Images are very important to beautify as well as to depict many complex concepts in simple way on your web page. This tutorial will take you through simple steps to use images in your web pages.</a:t>
            </a:r>
            <a:endParaRPr lang="en-US" sz="2400"/>
          </a:p>
          <a:p>
            <a:endParaRPr lang="en-US" sz="2400"/>
          </a:p>
          <a:p>
            <a:pPr marL="0" indent="0">
              <a:buNone/>
            </a:pPr>
            <a:r>
              <a:rPr lang="en-US" sz="2400" b="1"/>
              <a:t>Insert Image</a:t>
            </a:r>
            <a:endParaRPr lang="en-US" sz="2400" b="1"/>
          </a:p>
          <a:p>
            <a:pPr marL="0" indent="0">
              <a:buNone/>
            </a:pPr>
            <a:endParaRPr lang="en-US" sz="2400" b="1"/>
          </a:p>
          <a:p>
            <a:r>
              <a:rPr lang="en-US" sz="2400"/>
              <a:t>You can insert any image in your web page by using &lt;img&gt; tag. Following is the simple syntax to use this tag.</a:t>
            </a:r>
            <a:endParaRPr lang="en-US" sz="2400"/>
          </a:p>
          <a:p>
            <a:endParaRPr lang="en-US" sz="2400"/>
          </a:p>
          <a:p>
            <a:pPr marL="0" indent="0">
              <a:buNone/>
            </a:pPr>
            <a:r>
              <a:rPr lang="en-US" sz="2400"/>
              <a:t>&lt;body&gt;</a:t>
            </a:r>
            <a:endParaRPr lang="en-US" sz="2400"/>
          </a:p>
          <a:p>
            <a:pPr marL="0" indent="0">
              <a:buNone/>
            </a:pPr>
            <a:r>
              <a:rPr lang="en-US" sz="2400"/>
              <a:t>      &lt;p&gt;Simple Image Insert&lt;/p&gt;</a:t>
            </a:r>
            <a:endParaRPr lang="en-US" sz="2400"/>
          </a:p>
          <a:p>
            <a:pPr marL="0" indent="0">
              <a:buNone/>
            </a:pPr>
            <a:r>
              <a:rPr lang="en-US" sz="2400"/>
              <a:t>      &lt;img src = "/html/images/test.png" alt = "Test Image" /&gt;</a:t>
            </a:r>
            <a:endParaRPr lang="en-US" sz="2400"/>
          </a:p>
          <a:p>
            <a:pPr marL="0" indent="0">
              <a:buNone/>
            </a:pPr>
            <a:r>
              <a:rPr lang="en-US" sz="2400"/>
              <a:t>   &lt;/body&gt;</a:t>
            </a:r>
            <a:endParaRPr lang="en-US" sz="2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Presentation</Application>
  <PresentationFormat>Widescreen</PresentationFormat>
  <Paragraphs>127</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Microsoft YaHei</vt:lpstr>
      <vt:lpstr>Arial Unicode MS</vt:lpstr>
      <vt:lpstr>Calibri</vt:lpstr>
      <vt:lpstr>Blue Waves</vt:lpstr>
      <vt:lpstr>HTML - Comments</vt:lpstr>
      <vt:lpstr>PowerPoint 演示文稿</vt:lpstr>
      <vt:lpstr>PowerPoint 演示文稿</vt:lpstr>
      <vt:lpstr>Valid vs Invalid Comments</vt:lpstr>
      <vt:lpstr>Multiline Comments</vt:lpstr>
      <vt:lpstr>Commenting Script Code</vt:lpstr>
      <vt:lpstr>Commenting Style Sheets</vt:lpstr>
      <vt:lpstr>HTML - Images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29</cp:revision>
  <dcterms:created xsi:type="dcterms:W3CDTF">2023-01-26T06:09:00Z</dcterms:created>
  <dcterms:modified xsi:type="dcterms:W3CDTF">2023-03-15T03:53:19Z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