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Links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620"/>
            <a:ext cx="10515600" cy="63423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/>
              <a:t>HTML - Text Link</a:t>
            </a:r>
            <a:endParaRPr lang="en-US" b="1"/>
          </a:p>
          <a:p>
            <a:endParaRPr lang="en-US"/>
          </a:p>
          <a:p>
            <a:r>
              <a:rPr lang="en-US" sz="2400"/>
              <a:t>A link is specified using HTML tag &lt;a&gt;. This tag is called anchor tag and anything between the opening &lt;a&gt; tag and the closing &lt;/a&gt; tag becomes part of the link and a user can click that part to reach to the linked document. Following is the simple syntax to use &lt;a&gt; tag.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&lt;p&gt;Click following link&lt;/p&gt;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&lt;a href = "https://www.tutorialspoint.com" target = "_self"&gt;Tutorials Point&lt;/a&gt;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&lt;/body&gt;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idx="1"/>
          </p:nvPr>
        </p:nvSpPr>
        <p:spPr>
          <a:xfrm>
            <a:off x="838200" y="512445"/>
            <a:ext cx="10515600" cy="65392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The target Attribute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_blank : Opens the linked document in a new window or tab.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_self : Opens the linked document in the same frame.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_parent : Opens the linked document in the parent frame.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	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_top : Opens the linked document in the full body of the window.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targetframe : Opens the linked document in a named targetframe.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85" y="981710"/>
            <a:ext cx="10953115" cy="57537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800"/>
              <a:t> &lt;body&gt;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&lt;p&gt;Click any of the following links&lt;/p&gt;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&lt;a href = "/html/index.htm" target = "_blank"&gt;Opens in New&lt;/a&gt; |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&lt;a href = "/html/index.htm" target = "_self"&gt;Opens in Self&lt;/a&gt; |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&lt;a href = "/html/index.htm" target = "_parent"&gt;Opens in Parent&lt;/a&gt; |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&lt;a href = "/html/index.htm" target = "_top"&gt;Opens in Body&lt;/a&gt;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&lt;/body&gt;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546100"/>
            <a:ext cx="10612755" cy="64173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HTML - Image Link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sz="2400"/>
              <a:t>It's simple to use an image as hyperlink. We just need to use an image inside hyperlink at the place of text as shown below −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&lt;p&gt;Click following link&lt;/p&gt;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&lt;a href = "https://www.tutorialspoint.com" target = "_self"&gt;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&lt;img src = "/images/logo.png" alt = "Tutorials Point" border = "0"/&gt;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&lt;/a&gt;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&lt;/body&gt;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918210"/>
          </a:xfrm>
        </p:spPr>
        <p:txBody>
          <a:bodyPr/>
          <a:p>
            <a:r>
              <a:rPr lang="en-US" b="1"/>
              <a:t>HTML Email Tag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3490"/>
            <a:ext cx="10515600" cy="5966460"/>
          </a:xfrm>
        </p:spPr>
        <p:txBody>
          <a:bodyPr>
            <a:normAutofit/>
          </a:bodyPr>
          <a:p>
            <a:r>
              <a:rPr lang="en-US" sz="2400"/>
              <a:t>HTML &lt;a&gt; tag provides you option to specify an email address to send an email. While using &lt;a&gt; tag as an email tag, you will use mailto: email address along with href attribute. Following is the syntax of using mailto instead of using http.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&lt;a href = "mailto:abc@example.com?subject = Feedback&amp;body = Message"&gt;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Send Feedback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&lt;/a&gt;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Blue Waves</vt:lpstr>
      <vt:lpstr>HTML - Links</vt:lpstr>
      <vt:lpstr>PowerPoint 演示文稿</vt:lpstr>
      <vt:lpstr>PowerPoint 演示文稿</vt:lpstr>
      <vt:lpstr>PowerPoint 演示文稿</vt:lpstr>
      <vt:lpstr>PowerPoint 演示文稿</vt:lpstr>
      <vt:lpstr>HTML Email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36</cp:revision>
  <dcterms:created xsi:type="dcterms:W3CDTF">2023-01-26T06:09:00Z</dcterms:created>
  <dcterms:modified xsi:type="dcterms:W3CDTF">2023-01-28T14:22:07Z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