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2" r:id="rId4"/>
    <p:sldId id="283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0725"/>
            <a:ext cx="10972800" cy="588391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sz="2400" b="1" dirty="0" smtClean="0"/>
              <a:t>What is </a:t>
            </a:r>
            <a:r>
              <a:rPr lang="en-US" sz="2400" b="1" dirty="0" err="1" smtClean="0"/>
              <a:t>jQuery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 err="1"/>
              <a:t>jQuery</a:t>
            </a:r>
            <a:r>
              <a:rPr lang="en-US" sz="2400" dirty="0"/>
              <a:t> is a small, light-weight and fast JavaScript library. It is cross-platform and supports different types of browsers. It is also referred as ?write less do more? because it takes a lot of common tasks that requires many lines of JavaScript code to accomplish, and binds them into methods that can be called with a single line of code whenever needed. It is also very useful to simplify a lot of the complicated things from JavaScript, like AJAX calls and DOM manipulation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jQuery</a:t>
            </a:r>
            <a:r>
              <a:rPr lang="en-US" sz="2400" dirty="0"/>
              <a:t> is a small, fast and lightweight JavaScript library.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is platform-independent.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means "write less do more".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simplifies AJAX call and DOM manipulation.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0725"/>
            <a:ext cx="10972800" cy="588391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2400" b="1" dirty="0" err="1"/>
              <a:t>jQuery</a:t>
            </a:r>
            <a:r>
              <a:rPr lang="en-US" sz="2400" b="1" dirty="0"/>
              <a:t> </a:t>
            </a:r>
            <a:r>
              <a:rPr lang="en-US" sz="2400" b="1" dirty="0" smtClean="0"/>
              <a:t>Features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Following are the important features of </a:t>
            </a:r>
            <a:r>
              <a:rPr lang="en-US" sz="2400" dirty="0" err="1"/>
              <a:t>jQuery</a:t>
            </a:r>
            <a:r>
              <a:rPr lang="en-US" sz="2400" dirty="0"/>
              <a:t>.</a:t>
            </a:r>
          </a:p>
          <a:p>
            <a:r>
              <a:rPr lang="en-US" sz="2400" dirty="0"/>
              <a:t>HTML manipulation</a:t>
            </a:r>
          </a:p>
          <a:p>
            <a:r>
              <a:rPr lang="en-US" sz="2400" dirty="0"/>
              <a:t>DOM manipulation</a:t>
            </a:r>
          </a:p>
          <a:p>
            <a:r>
              <a:rPr lang="en-US" sz="2400" dirty="0"/>
              <a:t>DOM element selection</a:t>
            </a:r>
          </a:p>
          <a:p>
            <a:r>
              <a:rPr lang="en-US" sz="2400" dirty="0"/>
              <a:t>CSS manipulation</a:t>
            </a:r>
          </a:p>
          <a:p>
            <a:r>
              <a:rPr lang="en-US" sz="2400" dirty="0"/>
              <a:t>Effects and Animations</a:t>
            </a:r>
          </a:p>
          <a:p>
            <a:r>
              <a:rPr lang="en-US" sz="2400" dirty="0"/>
              <a:t>Utilities</a:t>
            </a:r>
          </a:p>
          <a:p>
            <a:r>
              <a:rPr lang="en-US" sz="2400" dirty="0"/>
              <a:t>AJAX</a:t>
            </a:r>
          </a:p>
          <a:p>
            <a:r>
              <a:rPr lang="en-US" sz="2400" dirty="0"/>
              <a:t>HTML event methods</a:t>
            </a:r>
          </a:p>
          <a:p>
            <a:r>
              <a:rPr lang="en-US" sz="2400" dirty="0"/>
              <a:t>JSON Parsing</a:t>
            </a:r>
          </a:p>
          <a:p>
            <a:r>
              <a:rPr lang="en-US" sz="2400" dirty="0"/>
              <a:t>Extensibility through plug-ins</a:t>
            </a:r>
          </a:p>
          <a:p>
            <a:r>
              <a:rPr lang="en-US" sz="2400" dirty="0" smtClean="0"/>
              <a:t>and </a:t>
            </a:r>
            <a:r>
              <a:rPr lang="en-US" sz="2400" dirty="0"/>
              <a:t>lightweight JavaScript library.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is platform-independent.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means "write less do more".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simplifies AJAX call and DOM manipulation.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33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14" y="500290"/>
            <a:ext cx="10972800" cy="588391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sz="2400" b="1" dirty="0"/>
              <a:t>Why </a:t>
            </a:r>
            <a:r>
              <a:rPr lang="en-US" sz="2400" b="1" dirty="0" err="1"/>
              <a:t>jQuery</a:t>
            </a:r>
            <a:r>
              <a:rPr lang="en-US" sz="2400" b="1" dirty="0"/>
              <a:t> is </a:t>
            </a:r>
            <a:r>
              <a:rPr lang="en-US" sz="2400" b="1" dirty="0" smtClean="0"/>
              <a:t>required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Sometimes, a question can arise that what is the need of </a:t>
            </a:r>
            <a:r>
              <a:rPr lang="en-US" sz="2400" dirty="0" err="1"/>
              <a:t>jQuery</a:t>
            </a:r>
            <a:r>
              <a:rPr lang="en-US" sz="2400" dirty="0"/>
              <a:t> or what difference it makes on bringing </a:t>
            </a:r>
            <a:r>
              <a:rPr lang="en-US" sz="2400" dirty="0" err="1"/>
              <a:t>jQuery</a:t>
            </a:r>
            <a:r>
              <a:rPr lang="en-US" sz="2400" dirty="0"/>
              <a:t> instead of AJAX/ JavaScript? If </a:t>
            </a:r>
            <a:r>
              <a:rPr lang="en-US" sz="2400" dirty="0" err="1"/>
              <a:t>jQuery</a:t>
            </a:r>
            <a:r>
              <a:rPr lang="en-US" sz="2400" dirty="0"/>
              <a:t> is the replacement of AJAX and JavaScript? For all these questions, you can state the following answers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It is very fast and extensible.</a:t>
            </a:r>
          </a:p>
          <a:p>
            <a:r>
              <a:rPr lang="en-US" sz="2400" dirty="0"/>
              <a:t>It facilitates the users to write UI related function codes in minimum possible lines.</a:t>
            </a:r>
          </a:p>
          <a:p>
            <a:r>
              <a:rPr lang="en-US" sz="2400" dirty="0"/>
              <a:t>It improves the performance of an application.</a:t>
            </a:r>
          </a:p>
          <a:p>
            <a:r>
              <a:rPr lang="en-US" sz="2400" dirty="0"/>
              <a:t>Browser's compatible web applications can be developed.</a:t>
            </a:r>
          </a:p>
          <a:p>
            <a:r>
              <a:rPr lang="en-US" sz="2400" dirty="0"/>
              <a:t>It uses mostly new features of new browsers.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7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97575"/>
          </a:xfrm>
        </p:spPr>
        <p:txBody>
          <a:bodyPr>
            <a:normAutofit fontScale="95000"/>
          </a:bodyPr>
          <a:lstStyle/>
          <a:p>
            <a:pPr marL="0" indent="0">
              <a:buNone/>
            </a:pPr>
            <a:r>
              <a:rPr lang="en-US" sz="2000" dirty="0"/>
              <a:t>&lt;html&gt;  </a:t>
            </a:r>
          </a:p>
          <a:p>
            <a:pPr marL="0" indent="0">
              <a:buNone/>
            </a:pPr>
            <a:r>
              <a:rPr lang="en-US" sz="2000" dirty="0"/>
              <a:t>&lt;head&gt;  </a:t>
            </a:r>
          </a:p>
          <a:p>
            <a:pPr marL="0" indent="0">
              <a:buNone/>
            </a:pPr>
            <a:r>
              <a:rPr lang="en-US" sz="2000" dirty="0"/>
              <a:t> &lt;title&gt;First </a:t>
            </a:r>
            <a:r>
              <a:rPr lang="en-US" sz="2000" dirty="0" err="1"/>
              <a:t>jQuery</a:t>
            </a:r>
            <a:r>
              <a:rPr lang="en-US" sz="2000" dirty="0"/>
              <a:t> Example&lt;/title&gt;  </a:t>
            </a:r>
          </a:p>
          <a:p>
            <a:pPr marL="0" indent="0">
              <a:buNone/>
            </a:pPr>
            <a:r>
              <a:rPr lang="en-US" sz="2000" dirty="0"/>
              <a:t>&lt;script type="text/</a:t>
            </a:r>
            <a:r>
              <a:rPr lang="en-US" sz="2000" dirty="0" err="1"/>
              <a:t>javascript</a:t>
            </a:r>
            <a:r>
              <a:rPr lang="en-US" sz="2000" dirty="0"/>
              <a:t>" </a:t>
            </a:r>
            <a:r>
              <a:rPr lang="en-US" sz="2000" dirty="0" err="1"/>
              <a:t>src</a:t>
            </a:r>
            <a:r>
              <a:rPr lang="en-US" sz="2000" dirty="0"/>
              <a:t>="http://ajax.googleapis.com/</a:t>
            </a:r>
            <a:r>
              <a:rPr lang="en-US" sz="2000" dirty="0" err="1"/>
              <a:t>ajax</a:t>
            </a:r>
            <a:r>
              <a:rPr lang="en-US" sz="2000" dirty="0"/>
              <a:t>/libs/</a:t>
            </a:r>
            <a:r>
              <a:rPr lang="en-US" sz="2000" dirty="0" err="1"/>
              <a:t>jquery</a:t>
            </a:r>
            <a:r>
              <a:rPr lang="en-US" sz="2000" dirty="0"/>
              <a:t>/2.1.3/jquery.min.js"&gt;  </a:t>
            </a:r>
          </a:p>
          <a:p>
            <a:pPr marL="0" indent="0">
              <a:buNone/>
            </a:pPr>
            <a:r>
              <a:rPr lang="en-US" sz="2000" dirty="0"/>
              <a:t> &lt;/script&gt;  </a:t>
            </a:r>
          </a:p>
          <a:p>
            <a:pPr marL="0" indent="0">
              <a:buNone/>
            </a:pPr>
            <a:r>
              <a:rPr lang="en-US" sz="2000" dirty="0"/>
              <a:t> &lt;script type="text/</a:t>
            </a:r>
            <a:r>
              <a:rPr lang="en-US" sz="2000" dirty="0" err="1"/>
              <a:t>javascript</a:t>
            </a:r>
            <a:r>
              <a:rPr lang="en-US" sz="2000" dirty="0"/>
              <a:t>" language="</a:t>
            </a:r>
            <a:r>
              <a:rPr lang="en-US" sz="2000" dirty="0" err="1"/>
              <a:t>javascript</a:t>
            </a:r>
            <a:r>
              <a:rPr lang="en-US" sz="2000" dirty="0"/>
              <a:t>"&gt;  </a:t>
            </a:r>
          </a:p>
          <a:p>
            <a:pPr marL="0" indent="0">
              <a:buNone/>
            </a:pPr>
            <a:r>
              <a:rPr lang="en-US" sz="2000" dirty="0"/>
              <a:t> $(document).ready(function() {  </a:t>
            </a:r>
          </a:p>
          <a:p>
            <a:pPr marL="0" indent="0">
              <a:buNone/>
            </a:pPr>
            <a:r>
              <a:rPr lang="en-US" sz="2000" dirty="0"/>
              <a:t> $("p").</a:t>
            </a:r>
            <a:r>
              <a:rPr lang="en-US" sz="2000" dirty="0" err="1"/>
              <a:t>css</a:t>
            </a:r>
            <a:r>
              <a:rPr lang="en-US" sz="2000" dirty="0"/>
              <a:t>("background-color", "pink");  </a:t>
            </a:r>
          </a:p>
          <a:p>
            <a:pPr marL="0" indent="0">
              <a:buNone/>
            </a:pPr>
            <a:r>
              <a:rPr lang="en-US" sz="2000" dirty="0"/>
              <a:t> });  </a:t>
            </a:r>
          </a:p>
          <a:p>
            <a:pPr marL="0" indent="0">
              <a:buNone/>
            </a:pPr>
            <a:r>
              <a:rPr lang="en-US" sz="2000" dirty="0"/>
              <a:t> &lt;/script&gt;  </a:t>
            </a:r>
          </a:p>
          <a:p>
            <a:pPr marL="0" indent="0">
              <a:buNone/>
            </a:pPr>
            <a:r>
              <a:rPr lang="en-US" sz="2000" dirty="0"/>
              <a:t> &lt;/head&gt;  </a:t>
            </a:r>
          </a:p>
          <a:p>
            <a:pPr marL="0" indent="0">
              <a:buNone/>
            </a:pPr>
            <a:r>
              <a:rPr lang="en-US" sz="2000" dirty="0"/>
              <a:t>&lt;body&gt;  </a:t>
            </a:r>
          </a:p>
          <a:p>
            <a:pPr marL="0" indent="0">
              <a:buNone/>
            </a:pPr>
            <a:r>
              <a:rPr lang="en-US" sz="2000" dirty="0"/>
              <a:t>&lt;p&gt;This is first paragraph.&lt;/p&gt;  </a:t>
            </a:r>
          </a:p>
          <a:p>
            <a:pPr marL="0" indent="0">
              <a:buNone/>
            </a:pPr>
            <a:r>
              <a:rPr lang="en-US" sz="2000" dirty="0"/>
              <a:t>&lt;p&gt;This is second paragraph.&lt;/p&gt;  </a:t>
            </a:r>
          </a:p>
          <a:p>
            <a:pPr marL="0" indent="0">
              <a:buNone/>
            </a:pPr>
            <a:r>
              <a:rPr lang="en-US" sz="2000" dirty="0"/>
              <a:t>&lt;p&gt;This is third paragraph.&lt;/p&gt;  </a:t>
            </a:r>
          </a:p>
          <a:p>
            <a:pPr marL="0" indent="0">
              <a:buNone/>
            </a:pPr>
            <a:r>
              <a:rPr lang="en-US" sz="2000" dirty="0"/>
              <a:t>&lt;/body&gt;  </a:t>
            </a:r>
          </a:p>
          <a:p>
            <a:pPr marL="0" indent="0">
              <a:buNone/>
            </a:pPr>
            <a:r>
              <a:rPr lang="en-US" sz="2000" dirty="0"/>
              <a:t>&lt;/html&gt; 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8360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sz="2400" b="1" dirty="0" err="1"/>
              <a:t>jQuery</a:t>
            </a:r>
            <a:r>
              <a:rPr lang="en-US" sz="2400" b="1" dirty="0"/>
              <a:t> </a:t>
            </a:r>
            <a:r>
              <a:rPr lang="en-US" sz="2400" b="1" dirty="0" smtClean="0"/>
              <a:t>Selectors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 err="1"/>
              <a:t>jQuery</a:t>
            </a:r>
            <a:r>
              <a:rPr lang="en-US" sz="2400" dirty="0"/>
              <a:t> Selectors are used to select and manipulate HTML elements. They are very important part of </a:t>
            </a:r>
            <a:r>
              <a:rPr lang="en-US" sz="2400" dirty="0" err="1"/>
              <a:t>jQuery</a:t>
            </a:r>
            <a:r>
              <a:rPr lang="en-US" sz="2400" dirty="0"/>
              <a:t> library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With </a:t>
            </a:r>
            <a:r>
              <a:rPr lang="en-US" sz="2400" dirty="0" err="1"/>
              <a:t>jQuery</a:t>
            </a:r>
            <a:r>
              <a:rPr lang="en-US" sz="2400" dirty="0"/>
              <a:t> selectors, you can find or select HTML elements based on their id, classes, attributes, types and much more from a DOM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In simple words, you can say that selectors are used to select one or more HTML elements using </a:t>
            </a:r>
            <a:r>
              <a:rPr lang="en-US" sz="2400" dirty="0" err="1"/>
              <a:t>jQuery</a:t>
            </a:r>
            <a:r>
              <a:rPr lang="en-US" sz="2400" dirty="0"/>
              <a:t> and once the element is selected then you can perform various operation on that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All </a:t>
            </a:r>
            <a:r>
              <a:rPr lang="en-US" sz="2400" dirty="0" err="1"/>
              <a:t>jQuery</a:t>
            </a:r>
            <a:r>
              <a:rPr lang="en-US" sz="2400" dirty="0"/>
              <a:t> selectors start with a </a:t>
            </a:r>
            <a:r>
              <a:rPr lang="en-US" sz="2400" dirty="0" err="1"/>
              <a:t>dollor</a:t>
            </a:r>
            <a:r>
              <a:rPr lang="en-US" sz="2400" dirty="0"/>
              <a:t> sign and parenthesis e.g. $(). It is known as the factory function.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$() factory </a:t>
            </a:r>
            <a:r>
              <a:rPr lang="en-US" sz="2400" b="1" dirty="0" smtClean="0"/>
              <a:t>function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Every </a:t>
            </a:r>
            <a:r>
              <a:rPr lang="en-US" sz="2400" dirty="0" err="1"/>
              <a:t>jQuery</a:t>
            </a:r>
            <a:r>
              <a:rPr lang="en-US" sz="2400" dirty="0"/>
              <a:t> selector start with </a:t>
            </a:r>
            <a:r>
              <a:rPr lang="en-US" sz="2400" dirty="0" err="1"/>
              <a:t>thiis</a:t>
            </a:r>
            <a:r>
              <a:rPr lang="en-US" sz="2400" dirty="0"/>
              <a:t> sign $(). This sign is known as the factory function. It uses the three basic building blocks while selecting an element in a given document.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20" y="2856139"/>
            <a:ext cx="102774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429</Words>
  <Application>Microsoft Office PowerPoint</Application>
  <PresentationFormat>Custom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Blue Waves</vt:lpstr>
      <vt:lpstr>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27</cp:revision>
  <dcterms:created xsi:type="dcterms:W3CDTF">2023-01-26T06:09:00Z</dcterms:created>
  <dcterms:modified xsi:type="dcterms:W3CDTF">2023-03-04T08:34:38Z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