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2" r:id="rId4"/>
    <p:sldId id="283" r:id="rId5"/>
    <p:sldId id="270" r:id="rId6"/>
    <p:sldId id="271" r:id="rId7"/>
    <p:sldId id="272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7638"/>
            <a:ext cx="9144000" cy="2387600"/>
          </a:xfrm>
        </p:spPr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Effects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9" y="477792"/>
            <a:ext cx="10972800" cy="6240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&lt;body&gt;  </a:t>
            </a:r>
          </a:p>
          <a:p>
            <a:pPr marL="0" indent="0">
              <a:buNone/>
            </a:pPr>
            <a:r>
              <a:rPr lang="en-US" sz="2400" dirty="0"/>
              <a:t>&lt;p&gt;See the </a:t>
            </a:r>
            <a:r>
              <a:rPr lang="en-US" sz="2400" dirty="0" err="1"/>
              <a:t>fadeIn</a:t>
            </a:r>
            <a:r>
              <a:rPr lang="en-US" sz="2400" dirty="0"/>
              <a:t>() method example with different parameters.&lt;/p&gt;  </a:t>
            </a:r>
          </a:p>
          <a:p>
            <a:pPr marL="0" indent="0">
              <a:buNone/>
            </a:pPr>
            <a:r>
              <a:rPr lang="en-US" sz="2400" dirty="0"/>
              <a:t>&lt;button&gt;Click to fade in boxes&lt;/button&gt;&lt;</a:t>
            </a:r>
            <a:r>
              <a:rPr lang="en-US" sz="2400" dirty="0" err="1"/>
              <a:t>br</a:t>
            </a:r>
            <a:r>
              <a:rPr lang="en-US" sz="2400" dirty="0"/>
              <a:t>&gt;&lt;</a:t>
            </a:r>
            <a:r>
              <a:rPr lang="en-US" sz="2400" dirty="0" err="1"/>
              <a:t>br</a:t>
            </a:r>
            <a:r>
              <a:rPr lang="en-US" sz="2400" dirty="0"/>
              <a:t>&gt;  </a:t>
            </a:r>
          </a:p>
          <a:p>
            <a:pPr marL="0" indent="0">
              <a:buNone/>
            </a:pPr>
            <a:r>
              <a:rPr lang="en-US" sz="2400" dirty="0"/>
              <a:t>&lt;div id="div1" style="width:80px;height:80px;display:none;background-color:red;"&gt;&lt;/div&gt;&lt;</a:t>
            </a:r>
            <a:r>
              <a:rPr lang="en-US" sz="2400" dirty="0" err="1"/>
              <a:t>br</a:t>
            </a:r>
            <a:r>
              <a:rPr lang="en-US" sz="2400" dirty="0"/>
              <a:t>&gt;  </a:t>
            </a:r>
          </a:p>
          <a:p>
            <a:pPr marL="0" indent="0">
              <a:buNone/>
            </a:pPr>
            <a:r>
              <a:rPr lang="en-US" sz="2400" dirty="0"/>
              <a:t>&lt;div id="div2" style="width:80px;height:80px;display:none;background-color:green;"&gt;&lt;/div&gt;&lt;</a:t>
            </a:r>
            <a:r>
              <a:rPr lang="en-US" sz="2400" dirty="0" err="1"/>
              <a:t>br</a:t>
            </a:r>
            <a:r>
              <a:rPr lang="en-US" sz="2400" dirty="0"/>
              <a:t>&gt;  </a:t>
            </a:r>
          </a:p>
          <a:p>
            <a:pPr marL="0" indent="0">
              <a:buNone/>
            </a:pPr>
            <a:r>
              <a:rPr lang="en-US" sz="2400" dirty="0"/>
              <a:t>&lt;div id="div3" style="width:80px;height:80px;display:none;background-color:blue;"&gt;&lt;/div&gt;  </a:t>
            </a:r>
          </a:p>
          <a:p>
            <a:pPr marL="0" indent="0">
              <a:buNone/>
            </a:pPr>
            <a:r>
              <a:rPr lang="en-US" sz="2400" dirty="0"/>
              <a:t>&lt;/body&gt;  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185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9" y="477792"/>
            <a:ext cx="10972800" cy="62407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err="1" smtClean="0"/>
              <a:t>jQuery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fadeOut</a:t>
            </a:r>
            <a:r>
              <a:rPr lang="en-US" sz="2400" b="1" dirty="0" smtClean="0"/>
              <a:t>()</a:t>
            </a:r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sz="2400" dirty="0" smtClean="0"/>
              <a:t>The </a:t>
            </a:r>
            <a:r>
              <a:rPr lang="en-US" sz="2400" dirty="0" err="1"/>
              <a:t>jQuery</a:t>
            </a:r>
            <a:r>
              <a:rPr lang="en-US" sz="2400" dirty="0"/>
              <a:t> </a:t>
            </a:r>
            <a:r>
              <a:rPr lang="en-US" sz="2400" dirty="0" err="1"/>
              <a:t>fadeOut</a:t>
            </a:r>
            <a:r>
              <a:rPr lang="en-US" sz="2400" dirty="0"/>
              <a:t>() method is used to fade out the element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Syntax</a:t>
            </a:r>
            <a:r>
              <a:rPr lang="en-US" sz="2400" dirty="0" smtClean="0"/>
              <a:t>: $(</a:t>
            </a:r>
            <a:r>
              <a:rPr lang="en-US" sz="2400" dirty="0"/>
              <a:t>selector).</a:t>
            </a:r>
            <a:r>
              <a:rPr lang="en-US" sz="2400" dirty="0" err="1"/>
              <a:t>fadeOut</a:t>
            </a:r>
            <a:r>
              <a:rPr lang="en-US" sz="2400" dirty="0"/>
              <a:t>();  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/>
              <a:t>Let's take an example to demonstrate </a:t>
            </a:r>
            <a:r>
              <a:rPr lang="en-US" sz="2400" dirty="0" err="1"/>
              <a:t>jQuery</a:t>
            </a:r>
            <a:r>
              <a:rPr lang="en-US" sz="2400" dirty="0"/>
              <a:t> </a:t>
            </a:r>
            <a:r>
              <a:rPr lang="en-US" sz="2400" dirty="0" err="1"/>
              <a:t>fadeOut</a:t>
            </a:r>
            <a:r>
              <a:rPr lang="en-US" sz="2400" dirty="0"/>
              <a:t>() effect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&lt;script&gt;  </a:t>
            </a:r>
          </a:p>
          <a:p>
            <a:pPr marL="0" indent="0">
              <a:buNone/>
            </a:pPr>
            <a:r>
              <a:rPr lang="en-US" sz="2400" dirty="0"/>
              <a:t>$(document).ready(function(){  </a:t>
            </a:r>
          </a:p>
          <a:p>
            <a:pPr marL="0" indent="0">
              <a:buNone/>
            </a:pPr>
            <a:r>
              <a:rPr lang="en-US" sz="2400" dirty="0"/>
              <a:t>    $("button").click(function(){  </a:t>
            </a:r>
          </a:p>
          <a:p>
            <a:pPr marL="0" indent="0">
              <a:buNone/>
            </a:pPr>
            <a:r>
              <a:rPr lang="en-US" sz="2400" dirty="0"/>
              <a:t>        $("#div1").</a:t>
            </a:r>
            <a:r>
              <a:rPr lang="en-US" sz="2400" dirty="0" err="1"/>
              <a:t>fadeOut</a:t>
            </a:r>
            <a:r>
              <a:rPr lang="en-US" sz="2400" dirty="0"/>
              <a:t>();  </a:t>
            </a:r>
          </a:p>
          <a:p>
            <a:pPr marL="0" indent="0">
              <a:buNone/>
            </a:pPr>
            <a:r>
              <a:rPr lang="en-US" sz="2400" dirty="0"/>
              <a:t>        $("#div2").</a:t>
            </a:r>
            <a:r>
              <a:rPr lang="en-US" sz="2400" dirty="0" err="1"/>
              <a:t>fadeOut</a:t>
            </a:r>
            <a:r>
              <a:rPr lang="en-US" sz="2400" dirty="0"/>
              <a:t>("slow");  </a:t>
            </a:r>
          </a:p>
          <a:p>
            <a:pPr marL="0" indent="0">
              <a:buNone/>
            </a:pPr>
            <a:r>
              <a:rPr lang="en-US" sz="2400" dirty="0"/>
              <a:t>        $("#div3").</a:t>
            </a:r>
            <a:r>
              <a:rPr lang="en-US" sz="2400" dirty="0" err="1"/>
              <a:t>fadeOut</a:t>
            </a:r>
            <a:r>
              <a:rPr lang="en-US" sz="2400" dirty="0"/>
              <a:t>(3000);  </a:t>
            </a:r>
          </a:p>
          <a:p>
            <a:pPr marL="0" indent="0">
              <a:buNone/>
            </a:pPr>
            <a:r>
              <a:rPr lang="en-US" sz="2400" dirty="0"/>
              <a:t>    });  </a:t>
            </a:r>
          </a:p>
          <a:p>
            <a:pPr marL="0" indent="0">
              <a:buNone/>
            </a:pPr>
            <a:r>
              <a:rPr lang="en-US" sz="2400" dirty="0"/>
              <a:t>});  </a:t>
            </a:r>
          </a:p>
          <a:p>
            <a:pPr marL="0" indent="0">
              <a:buNone/>
            </a:pPr>
            <a:r>
              <a:rPr lang="en-US" sz="2400" dirty="0"/>
              <a:t>&lt;/script&gt;  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863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9" y="477792"/>
            <a:ext cx="10972800" cy="6240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&lt;body&gt;  </a:t>
            </a:r>
          </a:p>
          <a:p>
            <a:pPr marL="0" indent="0">
              <a:buNone/>
            </a:pPr>
            <a:r>
              <a:rPr lang="en-US" sz="2400" dirty="0"/>
              <a:t>&lt;p&gt;See the </a:t>
            </a:r>
            <a:r>
              <a:rPr lang="en-US" sz="2400" dirty="0" err="1"/>
              <a:t>fadeOut</a:t>
            </a:r>
            <a:r>
              <a:rPr lang="en-US" sz="2400" dirty="0"/>
              <a:t>() method example with different parameters.&lt;/p&gt;  </a:t>
            </a:r>
          </a:p>
          <a:p>
            <a:pPr marL="0" indent="0">
              <a:buNone/>
            </a:pPr>
            <a:r>
              <a:rPr lang="en-US" sz="2400" dirty="0"/>
              <a:t>&lt;button&gt;Click to fade out boxes&lt;/button&gt;&lt;</a:t>
            </a:r>
            <a:r>
              <a:rPr lang="en-US" sz="2400" dirty="0" err="1"/>
              <a:t>br</a:t>
            </a:r>
            <a:r>
              <a:rPr lang="en-US" sz="2400" dirty="0"/>
              <a:t>&gt;&lt;</a:t>
            </a:r>
            <a:r>
              <a:rPr lang="en-US" sz="2400" dirty="0" err="1"/>
              <a:t>br</a:t>
            </a:r>
            <a:r>
              <a:rPr lang="en-US" sz="2400" dirty="0"/>
              <a:t>&gt;  </a:t>
            </a:r>
          </a:p>
          <a:p>
            <a:pPr marL="0" indent="0">
              <a:buNone/>
            </a:pPr>
            <a:r>
              <a:rPr lang="en-US" sz="2400" dirty="0"/>
              <a:t>&lt;div id="div1" style="width:80px;height:80px;background-color:red;"&gt;&lt;/div&gt;&lt;</a:t>
            </a:r>
            <a:r>
              <a:rPr lang="en-US" sz="2400" dirty="0" err="1"/>
              <a:t>br</a:t>
            </a:r>
            <a:r>
              <a:rPr lang="en-US" sz="2400" dirty="0"/>
              <a:t>&gt;  </a:t>
            </a:r>
          </a:p>
          <a:p>
            <a:pPr marL="0" indent="0">
              <a:buNone/>
            </a:pPr>
            <a:r>
              <a:rPr lang="en-US" sz="2400" dirty="0"/>
              <a:t>&lt;div id="div2" style="width:80px;height:80px;background-color:green;"&gt;&lt;/div&gt;&lt;</a:t>
            </a:r>
            <a:r>
              <a:rPr lang="en-US" sz="2400" dirty="0" err="1"/>
              <a:t>br</a:t>
            </a:r>
            <a:r>
              <a:rPr lang="en-US" sz="2400" dirty="0"/>
              <a:t>&gt;  </a:t>
            </a:r>
          </a:p>
          <a:p>
            <a:pPr marL="0" indent="0">
              <a:buNone/>
            </a:pPr>
            <a:r>
              <a:rPr lang="en-US" sz="2400" dirty="0"/>
              <a:t>&lt;div id="div3" style="width:80px;height:80px;background-color:blue;"&gt;&lt;/div&gt;  </a:t>
            </a:r>
          </a:p>
          <a:p>
            <a:pPr marL="0" indent="0">
              <a:buNone/>
            </a:pPr>
            <a:r>
              <a:rPr lang="en-US" sz="2400" dirty="0"/>
              <a:t>&lt;/body&gt;  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135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9" y="477792"/>
            <a:ext cx="10972800" cy="62407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err="1"/>
              <a:t>jQuery</a:t>
            </a:r>
            <a:r>
              <a:rPr lang="en-US" sz="2400" b="1" dirty="0"/>
              <a:t> </a:t>
            </a:r>
            <a:r>
              <a:rPr lang="en-US" sz="2400" b="1" dirty="0" err="1"/>
              <a:t>fadeToggle</a:t>
            </a:r>
            <a:r>
              <a:rPr lang="en-US" sz="2400" b="1" dirty="0" smtClean="0"/>
              <a:t>()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 err="1"/>
              <a:t>jQuery</a:t>
            </a:r>
            <a:r>
              <a:rPr lang="en-US" sz="2400" dirty="0"/>
              <a:t> </a:t>
            </a:r>
            <a:r>
              <a:rPr lang="en-US" sz="2400" dirty="0" err="1"/>
              <a:t>fadeToggle</a:t>
            </a:r>
            <a:r>
              <a:rPr lang="en-US" sz="2400" dirty="0"/>
              <a:t>() method is used to toggle between the </a:t>
            </a:r>
            <a:r>
              <a:rPr lang="en-US" sz="2400" dirty="0" err="1"/>
              <a:t>fadeIn</a:t>
            </a:r>
            <a:r>
              <a:rPr lang="en-US" sz="2400" dirty="0"/>
              <a:t>() and </a:t>
            </a:r>
            <a:r>
              <a:rPr lang="en-US" sz="2400" dirty="0" err="1"/>
              <a:t>fadeOut</a:t>
            </a:r>
            <a:r>
              <a:rPr lang="en-US" sz="2400" dirty="0"/>
              <a:t>() methods. If the elements are faded in, it will make them faded out and if they are faded out it will make them faded in.</a:t>
            </a:r>
          </a:p>
          <a:p>
            <a:r>
              <a:rPr lang="en-US" sz="2400" b="1" dirty="0"/>
              <a:t>Syntax</a:t>
            </a:r>
            <a:r>
              <a:rPr lang="en-US" sz="2400" dirty="0" smtClean="0"/>
              <a:t>: $(</a:t>
            </a:r>
            <a:r>
              <a:rPr lang="en-US" sz="2400" dirty="0"/>
              <a:t>selector).</a:t>
            </a:r>
            <a:r>
              <a:rPr lang="en-US" sz="2400" dirty="0" err="1"/>
              <a:t>fadeToggle</a:t>
            </a:r>
            <a:r>
              <a:rPr lang="en-US" sz="2400" dirty="0"/>
              <a:t>();  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Let's take an example to demonstrate </a:t>
            </a:r>
            <a:r>
              <a:rPr lang="en-US" sz="2400" dirty="0" err="1"/>
              <a:t>jQuery</a:t>
            </a:r>
            <a:r>
              <a:rPr lang="en-US" sz="2400" dirty="0"/>
              <a:t> </a:t>
            </a:r>
            <a:r>
              <a:rPr lang="en-US" sz="2400" dirty="0" err="1"/>
              <a:t>fadeToggle</a:t>
            </a:r>
            <a:r>
              <a:rPr lang="en-US" sz="2400" dirty="0"/>
              <a:t>() effect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&lt;script&gt;  </a:t>
            </a:r>
          </a:p>
          <a:p>
            <a:pPr marL="0" indent="0">
              <a:buNone/>
            </a:pPr>
            <a:r>
              <a:rPr lang="en-US" sz="2400" dirty="0"/>
              <a:t>$(document).ready(function(){  </a:t>
            </a:r>
          </a:p>
          <a:p>
            <a:pPr marL="0" indent="0">
              <a:buNone/>
            </a:pPr>
            <a:r>
              <a:rPr lang="en-US" sz="2400" dirty="0"/>
              <a:t>    $("button").click(function(){  </a:t>
            </a:r>
          </a:p>
          <a:p>
            <a:pPr marL="0" indent="0">
              <a:buNone/>
            </a:pPr>
            <a:r>
              <a:rPr lang="en-US" sz="2400" dirty="0"/>
              <a:t>        $("#div1").</a:t>
            </a:r>
            <a:r>
              <a:rPr lang="en-US" sz="2400" dirty="0" err="1"/>
              <a:t>fadeToggle</a:t>
            </a:r>
            <a:r>
              <a:rPr lang="en-US" sz="2400" dirty="0"/>
              <a:t>();  </a:t>
            </a:r>
          </a:p>
          <a:p>
            <a:pPr marL="0" indent="0">
              <a:buNone/>
            </a:pPr>
            <a:r>
              <a:rPr lang="en-US" sz="2400" dirty="0"/>
              <a:t>        $("#div2").</a:t>
            </a:r>
            <a:r>
              <a:rPr lang="en-US" sz="2400" dirty="0" err="1"/>
              <a:t>fadeToggle</a:t>
            </a:r>
            <a:r>
              <a:rPr lang="en-US" sz="2400" dirty="0"/>
              <a:t>("slow");  </a:t>
            </a:r>
          </a:p>
          <a:p>
            <a:pPr marL="0" indent="0">
              <a:buNone/>
            </a:pPr>
            <a:r>
              <a:rPr lang="en-US" sz="2400" dirty="0"/>
              <a:t>        $("#div3").</a:t>
            </a:r>
            <a:r>
              <a:rPr lang="en-US" sz="2400" dirty="0" err="1"/>
              <a:t>fadeToggle</a:t>
            </a:r>
            <a:r>
              <a:rPr lang="en-US" sz="2400" dirty="0"/>
              <a:t>(3000);  </a:t>
            </a:r>
          </a:p>
          <a:p>
            <a:pPr marL="0" indent="0">
              <a:buNone/>
            </a:pPr>
            <a:r>
              <a:rPr lang="en-US" sz="2400" dirty="0"/>
              <a:t>    });  </a:t>
            </a:r>
          </a:p>
          <a:p>
            <a:pPr marL="0" indent="0">
              <a:buNone/>
            </a:pPr>
            <a:r>
              <a:rPr lang="en-US" sz="2400" dirty="0"/>
              <a:t>});  </a:t>
            </a:r>
          </a:p>
          <a:p>
            <a:pPr marL="0" indent="0">
              <a:buNone/>
            </a:pPr>
            <a:r>
              <a:rPr lang="en-US" sz="2400" dirty="0"/>
              <a:t>&lt;/script&gt;  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282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9" y="477792"/>
            <a:ext cx="10972800" cy="6240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&lt;body&gt;  </a:t>
            </a:r>
          </a:p>
          <a:p>
            <a:pPr marL="0" indent="0">
              <a:buNone/>
            </a:pPr>
            <a:r>
              <a:rPr lang="en-US" sz="2400" dirty="0"/>
              <a:t>&lt;p&gt;See the </a:t>
            </a:r>
            <a:r>
              <a:rPr lang="en-US" sz="2400" dirty="0" err="1"/>
              <a:t>fadeToggle</a:t>
            </a:r>
            <a:r>
              <a:rPr lang="en-US" sz="2400" dirty="0"/>
              <a:t>() method example with different parameters.&lt;/p&gt;  </a:t>
            </a:r>
          </a:p>
          <a:p>
            <a:pPr marL="0" indent="0">
              <a:buNone/>
            </a:pPr>
            <a:r>
              <a:rPr lang="en-US" sz="2400" dirty="0"/>
              <a:t>&lt;button&gt;Click to fade Toggle boxes&lt;/button&gt;&lt;</a:t>
            </a:r>
            <a:r>
              <a:rPr lang="en-US" sz="2400" dirty="0" err="1"/>
              <a:t>br</a:t>
            </a:r>
            <a:r>
              <a:rPr lang="en-US" sz="2400" dirty="0"/>
              <a:t>&gt;&lt;</a:t>
            </a:r>
            <a:r>
              <a:rPr lang="en-US" sz="2400" dirty="0" err="1"/>
              <a:t>br</a:t>
            </a:r>
            <a:r>
              <a:rPr lang="en-US" sz="2400" dirty="0"/>
              <a:t>&gt;  </a:t>
            </a:r>
          </a:p>
          <a:p>
            <a:pPr marL="0" indent="0">
              <a:buNone/>
            </a:pPr>
            <a:r>
              <a:rPr lang="en-US" sz="2400" dirty="0"/>
              <a:t>&lt;div id="div1" style="width:80px;height:80px;background-color:red;"&gt;&lt;/div&gt;&lt;</a:t>
            </a:r>
            <a:r>
              <a:rPr lang="en-US" sz="2400" dirty="0" err="1"/>
              <a:t>br</a:t>
            </a:r>
            <a:r>
              <a:rPr lang="en-US" sz="2400" dirty="0"/>
              <a:t>&gt;  </a:t>
            </a:r>
          </a:p>
          <a:p>
            <a:pPr marL="0" indent="0">
              <a:buNone/>
            </a:pPr>
            <a:r>
              <a:rPr lang="en-US" sz="2400" dirty="0"/>
              <a:t>&lt;div id="div2" style="width:80px;height:80px;background-color:green;"&gt;&lt;/div&gt;&lt;</a:t>
            </a:r>
            <a:r>
              <a:rPr lang="en-US" sz="2400" dirty="0" err="1"/>
              <a:t>br</a:t>
            </a:r>
            <a:r>
              <a:rPr lang="en-US" sz="2400" dirty="0"/>
              <a:t>&gt;  </a:t>
            </a:r>
          </a:p>
          <a:p>
            <a:pPr marL="0" indent="0">
              <a:buNone/>
            </a:pPr>
            <a:r>
              <a:rPr lang="en-US" sz="2400" dirty="0"/>
              <a:t>&lt;div id="div3" style="width:80px;height:80px;background-color:blue;"&gt;&lt;/div&gt;  </a:t>
            </a:r>
          </a:p>
          <a:p>
            <a:pPr marL="0" indent="0">
              <a:buNone/>
            </a:pPr>
            <a:r>
              <a:rPr lang="en-US" sz="2400" dirty="0"/>
              <a:t>&lt;/body&gt;  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418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9" y="477792"/>
            <a:ext cx="10972800" cy="62407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err="1"/>
              <a:t>jQuery</a:t>
            </a:r>
            <a:r>
              <a:rPr lang="en-US" sz="2400" b="1" dirty="0"/>
              <a:t> </a:t>
            </a:r>
            <a:r>
              <a:rPr lang="en-US" sz="2400" b="1" dirty="0" err="1"/>
              <a:t>fadeTo</a:t>
            </a:r>
            <a:r>
              <a:rPr lang="en-US" sz="2400" b="1" dirty="0" smtClean="0"/>
              <a:t>()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 err="1"/>
              <a:t>jQuery</a:t>
            </a:r>
            <a:r>
              <a:rPr lang="en-US" sz="2400" dirty="0"/>
              <a:t> </a:t>
            </a:r>
            <a:r>
              <a:rPr lang="en-US" sz="2400" dirty="0" err="1"/>
              <a:t>fadeTo</a:t>
            </a:r>
            <a:r>
              <a:rPr lang="en-US" sz="2400" dirty="0"/>
              <a:t>() method is used to fading to a given opacity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dirty="0"/>
              <a:t>Syntax</a:t>
            </a:r>
            <a:r>
              <a:rPr lang="en-US" sz="2400" dirty="0" smtClean="0"/>
              <a:t>: $(</a:t>
            </a:r>
            <a:r>
              <a:rPr lang="en-US" sz="2400" dirty="0"/>
              <a:t>selector).</a:t>
            </a:r>
            <a:r>
              <a:rPr lang="en-US" sz="2400" dirty="0" err="1"/>
              <a:t>fadeTo</a:t>
            </a:r>
            <a:r>
              <a:rPr lang="en-US" sz="2400" dirty="0"/>
              <a:t>(speed, opacity);  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Let's take an example to demonstrate </a:t>
            </a:r>
            <a:r>
              <a:rPr lang="en-US" sz="2400" dirty="0" err="1"/>
              <a:t>jQuery</a:t>
            </a:r>
            <a:r>
              <a:rPr lang="en-US" sz="2400" dirty="0"/>
              <a:t> </a:t>
            </a:r>
            <a:r>
              <a:rPr lang="en-US" sz="2400" dirty="0" err="1"/>
              <a:t>fadeTo</a:t>
            </a:r>
            <a:r>
              <a:rPr lang="en-US" sz="2400" dirty="0"/>
              <a:t>() effect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&lt;script&gt;  </a:t>
            </a:r>
          </a:p>
          <a:p>
            <a:pPr marL="0" indent="0">
              <a:buNone/>
            </a:pPr>
            <a:r>
              <a:rPr lang="en-US" sz="2400" dirty="0"/>
              <a:t>$(document).ready(function(){  </a:t>
            </a:r>
          </a:p>
          <a:p>
            <a:pPr marL="0" indent="0">
              <a:buNone/>
            </a:pPr>
            <a:r>
              <a:rPr lang="en-US" sz="2400" dirty="0"/>
              <a:t>    $("button").click(function(){  </a:t>
            </a:r>
          </a:p>
          <a:p>
            <a:pPr marL="0" indent="0">
              <a:buNone/>
            </a:pPr>
            <a:r>
              <a:rPr lang="en-US" sz="2400" dirty="0"/>
              <a:t>        $("#div1").</a:t>
            </a:r>
            <a:r>
              <a:rPr lang="en-US" sz="2400" dirty="0" err="1"/>
              <a:t>fadeTo</a:t>
            </a:r>
            <a:r>
              <a:rPr lang="en-US" sz="2400" dirty="0"/>
              <a:t>("slow", 0.3);  </a:t>
            </a:r>
          </a:p>
          <a:p>
            <a:pPr marL="0" indent="0">
              <a:buNone/>
            </a:pPr>
            <a:r>
              <a:rPr lang="en-US" sz="2400" dirty="0"/>
              <a:t>        $("#div2").</a:t>
            </a:r>
            <a:r>
              <a:rPr lang="en-US" sz="2400" dirty="0" err="1"/>
              <a:t>fadeTo</a:t>
            </a:r>
            <a:r>
              <a:rPr lang="en-US" sz="2400" dirty="0"/>
              <a:t>("slow", 0.4);  </a:t>
            </a:r>
          </a:p>
          <a:p>
            <a:pPr marL="0" indent="0">
              <a:buNone/>
            </a:pPr>
            <a:r>
              <a:rPr lang="en-US" sz="2400" dirty="0"/>
              <a:t>        $("#div3").</a:t>
            </a:r>
            <a:r>
              <a:rPr lang="en-US" sz="2400" dirty="0" err="1"/>
              <a:t>fadeTo</a:t>
            </a:r>
            <a:r>
              <a:rPr lang="en-US" sz="2400" dirty="0"/>
              <a:t>("slow", 0.5);  </a:t>
            </a:r>
          </a:p>
          <a:p>
            <a:pPr marL="0" indent="0">
              <a:buNone/>
            </a:pPr>
            <a:r>
              <a:rPr lang="en-US" sz="2400" dirty="0"/>
              <a:t>    });  </a:t>
            </a:r>
          </a:p>
          <a:p>
            <a:pPr marL="0" indent="0">
              <a:buNone/>
            </a:pPr>
            <a:r>
              <a:rPr lang="en-US" sz="2400" dirty="0"/>
              <a:t>});  </a:t>
            </a:r>
          </a:p>
          <a:p>
            <a:pPr marL="0" indent="0">
              <a:buNone/>
            </a:pPr>
            <a:r>
              <a:rPr lang="en-US" sz="2400" dirty="0"/>
              <a:t>&lt;/script&gt;  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916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9" y="477792"/>
            <a:ext cx="10972800" cy="6240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&lt;body&gt;  </a:t>
            </a:r>
          </a:p>
          <a:p>
            <a:pPr marL="0" indent="0">
              <a:buNone/>
            </a:pPr>
            <a:r>
              <a:rPr lang="en-US" sz="2400" dirty="0"/>
              <a:t>&lt;p&gt;See the </a:t>
            </a:r>
            <a:r>
              <a:rPr lang="en-US" sz="2400" dirty="0" err="1"/>
              <a:t>fadeTo</a:t>
            </a:r>
            <a:r>
              <a:rPr lang="en-US" sz="2400" dirty="0"/>
              <a:t>() method example with different parameters.&lt;/p&gt;  </a:t>
            </a:r>
          </a:p>
          <a:p>
            <a:pPr marL="0" indent="0">
              <a:buNone/>
            </a:pPr>
            <a:r>
              <a:rPr lang="en-US" sz="2400" dirty="0"/>
              <a:t>&lt;button&gt;Click to fade boxes&lt;/button&gt;&lt;</a:t>
            </a:r>
            <a:r>
              <a:rPr lang="en-US" sz="2400" dirty="0" err="1"/>
              <a:t>br</a:t>
            </a:r>
            <a:r>
              <a:rPr lang="en-US" sz="2400" dirty="0"/>
              <a:t>&gt;&lt;</a:t>
            </a:r>
            <a:r>
              <a:rPr lang="en-US" sz="2400" dirty="0" err="1"/>
              <a:t>br</a:t>
            </a:r>
            <a:r>
              <a:rPr lang="en-US" sz="2400" dirty="0"/>
              <a:t>&gt;  </a:t>
            </a:r>
          </a:p>
          <a:p>
            <a:pPr marL="0" indent="0">
              <a:buNone/>
            </a:pPr>
            <a:r>
              <a:rPr lang="en-US" sz="2400" dirty="0"/>
              <a:t>&lt;div id="div1" style="width:80px;height:80px;background-color:red;"&gt;&lt;/div&gt;&lt;</a:t>
            </a:r>
            <a:r>
              <a:rPr lang="en-US" sz="2400" dirty="0" err="1"/>
              <a:t>br</a:t>
            </a:r>
            <a:r>
              <a:rPr lang="en-US" sz="2400" dirty="0"/>
              <a:t>&gt;  </a:t>
            </a:r>
          </a:p>
          <a:p>
            <a:pPr marL="0" indent="0">
              <a:buNone/>
            </a:pPr>
            <a:r>
              <a:rPr lang="en-US" sz="2400" dirty="0"/>
              <a:t>&lt;div id="div2" style="width:80px;height:80px;background-color:green;"&gt;&lt;/div&gt;&lt;</a:t>
            </a:r>
            <a:r>
              <a:rPr lang="en-US" sz="2400" dirty="0" err="1"/>
              <a:t>br</a:t>
            </a:r>
            <a:r>
              <a:rPr lang="en-US" sz="2400" dirty="0"/>
              <a:t>&gt;  </a:t>
            </a:r>
          </a:p>
          <a:p>
            <a:pPr marL="0" indent="0">
              <a:buNone/>
            </a:pPr>
            <a:r>
              <a:rPr lang="en-US" sz="2400" dirty="0"/>
              <a:t>&lt;div id="div3" style="width:80px;height:80px;background-color:blue;"&gt;&lt;/div&gt;  </a:t>
            </a:r>
          </a:p>
          <a:p>
            <a:pPr marL="0" indent="0">
              <a:buNone/>
            </a:pPr>
            <a:r>
              <a:rPr lang="en-US" sz="2400" dirty="0"/>
              <a:t>&lt;/body&gt;  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687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20725"/>
            <a:ext cx="10972800" cy="5883910"/>
          </a:xfrm>
        </p:spPr>
        <p:txBody>
          <a:bodyPr>
            <a:normAutofit fontScale="97500"/>
          </a:bodyPr>
          <a:lstStyle/>
          <a:p>
            <a:r>
              <a:rPr lang="en-US" sz="2400" dirty="0" err="1"/>
              <a:t>jQuery</a:t>
            </a:r>
            <a:r>
              <a:rPr lang="en-US" sz="2400" dirty="0"/>
              <a:t> enables us to add effects on a web page. </a:t>
            </a:r>
            <a:r>
              <a:rPr lang="en-US" sz="2400" dirty="0" err="1"/>
              <a:t>jQuery</a:t>
            </a:r>
            <a:r>
              <a:rPr lang="en-US" sz="2400" dirty="0"/>
              <a:t> effects can be categorized into fading, sliding, hiding/showing and animation effects.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36" y="1979840"/>
            <a:ext cx="8997043" cy="4118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107" y="541111"/>
            <a:ext cx="10972800" cy="5883910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US" sz="2400" b="1" dirty="0" err="1"/>
              <a:t>jQuery</a:t>
            </a:r>
            <a:r>
              <a:rPr lang="en-US" sz="2400" b="1" dirty="0"/>
              <a:t> hide</a:t>
            </a:r>
            <a:r>
              <a:rPr lang="en-US" sz="2400" b="1" dirty="0" smtClean="0"/>
              <a:t>()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The </a:t>
            </a:r>
            <a:r>
              <a:rPr lang="en-US" sz="2400" dirty="0" err="1"/>
              <a:t>jQuery</a:t>
            </a:r>
            <a:r>
              <a:rPr lang="en-US" sz="2400" dirty="0"/>
              <a:t> hide() method is used to hide the selected elements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$(selector).hide();  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Let's take an example to see the </a:t>
            </a:r>
            <a:r>
              <a:rPr lang="en-US" sz="2400" dirty="0" err="1"/>
              <a:t>jQuery</a:t>
            </a:r>
            <a:r>
              <a:rPr lang="en-US" sz="2400" dirty="0"/>
              <a:t> hide effect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&lt;script </a:t>
            </a:r>
            <a:r>
              <a:rPr lang="en-US" sz="2400" dirty="0" err="1"/>
              <a:t>src</a:t>
            </a:r>
            <a:r>
              <a:rPr lang="en-US" sz="2400" dirty="0"/>
              <a:t>="http://ajax.googleapis.com/</a:t>
            </a:r>
            <a:r>
              <a:rPr lang="en-US" sz="2400" dirty="0" err="1"/>
              <a:t>ajax</a:t>
            </a:r>
            <a:r>
              <a:rPr lang="en-US" sz="2400" dirty="0"/>
              <a:t>/libs/</a:t>
            </a:r>
            <a:r>
              <a:rPr lang="en-US" sz="2400" dirty="0" err="1"/>
              <a:t>jquery</a:t>
            </a:r>
            <a:r>
              <a:rPr lang="en-US" sz="2400" dirty="0"/>
              <a:t>/1.11.2/jquery.min.js"&gt;&lt;/script&gt;  </a:t>
            </a:r>
          </a:p>
          <a:p>
            <a:pPr marL="0" indent="0">
              <a:buNone/>
            </a:pPr>
            <a:r>
              <a:rPr lang="en-US" sz="2400" dirty="0"/>
              <a:t>&lt;script&gt;  </a:t>
            </a:r>
          </a:p>
          <a:p>
            <a:pPr marL="0" indent="0">
              <a:buNone/>
            </a:pPr>
            <a:r>
              <a:rPr lang="en-US" sz="2400" dirty="0"/>
              <a:t>$(document).ready(function(){  </a:t>
            </a:r>
          </a:p>
          <a:p>
            <a:pPr marL="0" indent="0">
              <a:buNone/>
            </a:pPr>
            <a:r>
              <a:rPr lang="en-US" sz="2400" dirty="0"/>
              <a:t>    $("#hide").click(function(){  </a:t>
            </a:r>
          </a:p>
          <a:p>
            <a:pPr marL="0" indent="0">
              <a:buNone/>
            </a:pPr>
            <a:r>
              <a:rPr lang="en-US" sz="2400" dirty="0"/>
              <a:t>        $("p").hide();  </a:t>
            </a:r>
          </a:p>
          <a:p>
            <a:pPr marL="0" indent="0">
              <a:buNone/>
            </a:pPr>
            <a:r>
              <a:rPr lang="en-US" sz="2400" dirty="0"/>
              <a:t>    });  </a:t>
            </a:r>
          </a:p>
          <a:p>
            <a:pPr marL="0" indent="0">
              <a:buNone/>
            </a:pPr>
            <a:r>
              <a:rPr lang="en-US" sz="2400" dirty="0"/>
              <a:t>});  </a:t>
            </a:r>
          </a:p>
          <a:p>
            <a:pPr marL="0" indent="0">
              <a:buNone/>
            </a:pPr>
            <a:r>
              <a:rPr lang="en-US" sz="2400" dirty="0"/>
              <a:t>&lt;/script&gt;  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233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614" y="500290"/>
            <a:ext cx="10972800" cy="5883910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US" sz="2400" dirty="0"/>
              <a:t>&lt;body&gt;  </a:t>
            </a:r>
          </a:p>
          <a:p>
            <a:pPr marL="0" indent="0">
              <a:buNone/>
            </a:pPr>
            <a:r>
              <a:rPr lang="en-US" sz="2400" dirty="0"/>
              <a:t>&lt;p&gt;  </a:t>
            </a:r>
          </a:p>
          <a:p>
            <a:pPr marL="0" indent="0">
              <a:buNone/>
            </a:pPr>
            <a:r>
              <a:rPr lang="en-US" sz="2400" dirty="0"/>
              <a:t>&lt;b&gt;This is a little poem: &lt;/b&gt;&lt;</a:t>
            </a:r>
            <a:r>
              <a:rPr lang="en-US" sz="2400" dirty="0" err="1"/>
              <a:t>br</a:t>
            </a:r>
            <a:r>
              <a:rPr lang="en-US" sz="2400" dirty="0"/>
              <a:t>/&gt;  </a:t>
            </a:r>
          </a:p>
          <a:p>
            <a:pPr marL="0" indent="0">
              <a:buNone/>
            </a:pPr>
            <a:r>
              <a:rPr lang="en-US" sz="2400" dirty="0"/>
              <a:t>Twinkle, twinkle, little star&lt;</a:t>
            </a:r>
            <a:r>
              <a:rPr lang="en-US" sz="2400" dirty="0" err="1"/>
              <a:t>br</a:t>
            </a:r>
            <a:r>
              <a:rPr lang="en-US" sz="2400" dirty="0"/>
              <a:t>/&gt;  </a:t>
            </a:r>
          </a:p>
          <a:p>
            <a:pPr marL="0" indent="0">
              <a:buNone/>
            </a:pPr>
            <a:r>
              <a:rPr lang="en-US" sz="2400" dirty="0"/>
              <a:t>How I wonder what you are&lt;</a:t>
            </a:r>
            <a:r>
              <a:rPr lang="en-US" sz="2400" dirty="0" err="1"/>
              <a:t>br</a:t>
            </a:r>
            <a:r>
              <a:rPr lang="en-US" sz="2400" dirty="0"/>
              <a:t>/&gt;  </a:t>
            </a:r>
          </a:p>
          <a:p>
            <a:pPr marL="0" indent="0">
              <a:buNone/>
            </a:pPr>
            <a:r>
              <a:rPr lang="en-US" sz="2400" dirty="0"/>
              <a:t>Up above the world so high&lt;</a:t>
            </a:r>
            <a:r>
              <a:rPr lang="en-US" sz="2400" dirty="0" err="1"/>
              <a:t>br</a:t>
            </a:r>
            <a:r>
              <a:rPr lang="en-US" sz="2400" dirty="0"/>
              <a:t>/&gt;  </a:t>
            </a:r>
          </a:p>
          <a:p>
            <a:pPr marL="0" indent="0">
              <a:buNone/>
            </a:pPr>
            <a:r>
              <a:rPr lang="en-US" sz="2400" dirty="0"/>
              <a:t>Like a diamond in the sky&lt;</a:t>
            </a:r>
            <a:r>
              <a:rPr lang="en-US" sz="2400" dirty="0" err="1"/>
              <a:t>br</a:t>
            </a:r>
            <a:r>
              <a:rPr lang="en-US" sz="2400" dirty="0"/>
              <a:t>/&gt;  </a:t>
            </a:r>
          </a:p>
          <a:p>
            <a:pPr marL="0" indent="0">
              <a:buNone/>
            </a:pPr>
            <a:r>
              <a:rPr lang="en-US" sz="2400" dirty="0"/>
              <a:t>Twinkle, twinkle little star&lt;</a:t>
            </a:r>
            <a:r>
              <a:rPr lang="en-US" sz="2400" dirty="0" err="1"/>
              <a:t>br</a:t>
            </a:r>
            <a:r>
              <a:rPr lang="en-US" sz="2400" dirty="0"/>
              <a:t>/&gt;  </a:t>
            </a:r>
          </a:p>
          <a:p>
            <a:pPr marL="0" indent="0">
              <a:buNone/>
            </a:pPr>
            <a:r>
              <a:rPr lang="en-US" sz="2400" dirty="0"/>
              <a:t>How I wonder what you are  </a:t>
            </a:r>
          </a:p>
          <a:p>
            <a:pPr marL="0" indent="0">
              <a:buNone/>
            </a:pPr>
            <a:r>
              <a:rPr lang="en-US" sz="2400" dirty="0"/>
              <a:t>&lt;/p&gt;  </a:t>
            </a:r>
          </a:p>
          <a:p>
            <a:pPr marL="0" indent="0">
              <a:buNone/>
            </a:pPr>
            <a:r>
              <a:rPr lang="en-US" sz="2400" dirty="0"/>
              <a:t>&lt;button id="hide"&gt;Hide&lt;/button&gt;  </a:t>
            </a:r>
          </a:p>
          <a:p>
            <a:pPr marL="0" indent="0">
              <a:buNone/>
            </a:pPr>
            <a:r>
              <a:rPr lang="en-US" sz="2400" dirty="0"/>
              <a:t>&lt;/body&gt;  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47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16585"/>
            <a:ext cx="10972800" cy="5997575"/>
          </a:xfrm>
        </p:spPr>
        <p:txBody>
          <a:bodyPr>
            <a:normAutofit fontScale="95000" lnSpcReduction="10000"/>
          </a:bodyPr>
          <a:lstStyle/>
          <a:p>
            <a:pPr marL="0" indent="0">
              <a:buNone/>
            </a:pPr>
            <a:r>
              <a:rPr lang="en-US" sz="2000" b="1" dirty="0" err="1"/>
              <a:t>jQuery</a:t>
            </a:r>
            <a:r>
              <a:rPr lang="en-US" sz="2000" b="1" dirty="0"/>
              <a:t> show</a:t>
            </a:r>
            <a:r>
              <a:rPr lang="en-US" sz="2000" b="1" dirty="0" smtClean="0"/>
              <a:t>()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dirty="0"/>
              <a:t>The </a:t>
            </a:r>
            <a:r>
              <a:rPr lang="en-US" sz="2000" dirty="0" err="1"/>
              <a:t>jQuery</a:t>
            </a:r>
            <a:r>
              <a:rPr lang="en-US" sz="2000" dirty="0"/>
              <a:t> show() method is used to show the selected elements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Syntax</a:t>
            </a:r>
            <a:r>
              <a:rPr lang="en-US" sz="2000" dirty="0" smtClean="0"/>
              <a:t>:</a:t>
            </a:r>
            <a:r>
              <a:rPr lang="en-US" sz="2000" dirty="0"/>
              <a:t> </a:t>
            </a:r>
            <a:r>
              <a:rPr lang="en-US" sz="2000" dirty="0" smtClean="0"/>
              <a:t>$(</a:t>
            </a:r>
            <a:r>
              <a:rPr lang="en-US" sz="2000" dirty="0"/>
              <a:t>selector).show();  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Let's take an example to see the </a:t>
            </a:r>
            <a:r>
              <a:rPr lang="en-US" sz="2000" dirty="0" err="1"/>
              <a:t>jQuery</a:t>
            </a:r>
            <a:r>
              <a:rPr lang="en-US" sz="2000" dirty="0"/>
              <a:t> show effect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&lt;script&gt;  </a:t>
            </a:r>
          </a:p>
          <a:p>
            <a:pPr marL="0" indent="0">
              <a:buNone/>
            </a:pPr>
            <a:r>
              <a:rPr lang="en-US" sz="2000" dirty="0"/>
              <a:t>$(document).ready(function(){  </a:t>
            </a:r>
          </a:p>
          <a:p>
            <a:pPr marL="0" indent="0">
              <a:buNone/>
            </a:pPr>
            <a:r>
              <a:rPr lang="en-US" sz="2000" dirty="0"/>
              <a:t>        $("#hide").click(function(){  </a:t>
            </a:r>
          </a:p>
          <a:p>
            <a:pPr marL="0" indent="0">
              <a:buNone/>
            </a:pPr>
            <a:r>
              <a:rPr lang="en-US" sz="2000" dirty="0"/>
              <a:t>        $("p").hide();  </a:t>
            </a:r>
          </a:p>
          <a:p>
            <a:pPr marL="0" indent="0">
              <a:buNone/>
            </a:pPr>
            <a:r>
              <a:rPr lang="en-US" sz="2000" dirty="0"/>
              <a:t>    });  </a:t>
            </a:r>
          </a:p>
          <a:p>
            <a:pPr marL="0" indent="0">
              <a:buNone/>
            </a:pPr>
            <a:r>
              <a:rPr lang="en-US" sz="2000" dirty="0"/>
              <a:t>    $("#show").click(function(){  </a:t>
            </a:r>
          </a:p>
          <a:p>
            <a:pPr marL="0" indent="0">
              <a:buNone/>
            </a:pPr>
            <a:r>
              <a:rPr lang="en-US" sz="2000" dirty="0"/>
              <a:t>        $("p").show();  </a:t>
            </a:r>
          </a:p>
          <a:p>
            <a:pPr marL="0" indent="0">
              <a:buNone/>
            </a:pPr>
            <a:r>
              <a:rPr lang="en-US" sz="2000" dirty="0"/>
              <a:t>    });  </a:t>
            </a:r>
          </a:p>
          <a:p>
            <a:pPr marL="0" indent="0">
              <a:buNone/>
            </a:pPr>
            <a:r>
              <a:rPr lang="en-US" sz="2000" dirty="0"/>
              <a:t>});  </a:t>
            </a:r>
          </a:p>
          <a:p>
            <a:pPr marL="0" indent="0">
              <a:buNone/>
            </a:pPr>
            <a:r>
              <a:rPr lang="en-US" sz="2000" dirty="0"/>
              <a:t>&lt;/script&gt;  </a:t>
            </a:r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16585"/>
            <a:ext cx="10972800" cy="5983605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US" sz="2400" dirty="0"/>
              <a:t>&lt;body&gt;  </a:t>
            </a:r>
          </a:p>
          <a:p>
            <a:pPr marL="0" indent="0">
              <a:buNone/>
            </a:pPr>
            <a:r>
              <a:rPr lang="en-US" sz="2400" dirty="0"/>
              <a:t>&lt;p&gt;  </a:t>
            </a:r>
          </a:p>
          <a:p>
            <a:pPr marL="0" indent="0">
              <a:buNone/>
            </a:pPr>
            <a:r>
              <a:rPr lang="en-US" sz="2400" dirty="0"/>
              <a:t>&lt;b&gt;This is a little poem: &lt;/b&gt;&lt;</a:t>
            </a:r>
            <a:r>
              <a:rPr lang="en-US" sz="2400" dirty="0" err="1"/>
              <a:t>br</a:t>
            </a:r>
            <a:r>
              <a:rPr lang="en-US" sz="2400" dirty="0"/>
              <a:t>/&gt;  </a:t>
            </a:r>
          </a:p>
          <a:p>
            <a:pPr marL="0" indent="0">
              <a:buNone/>
            </a:pPr>
            <a:r>
              <a:rPr lang="en-US" sz="2400" dirty="0"/>
              <a:t>Twinkle, twinkle, little star&lt;</a:t>
            </a:r>
            <a:r>
              <a:rPr lang="en-US" sz="2400" dirty="0" err="1"/>
              <a:t>br</a:t>
            </a:r>
            <a:r>
              <a:rPr lang="en-US" sz="2400" dirty="0"/>
              <a:t>/&gt;  </a:t>
            </a:r>
          </a:p>
          <a:p>
            <a:pPr marL="0" indent="0">
              <a:buNone/>
            </a:pPr>
            <a:r>
              <a:rPr lang="en-US" sz="2400" dirty="0"/>
              <a:t>How I wonder what you are&lt;</a:t>
            </a:r>
            <a:r>
              <a:rPr lang="en-US" sz="2400" dirty="0" err="1"/>
              <a:t>br</a:t>
            </a:r>
            <a:r>
              <a:rPr lang="en-US" sz="2400" dirty="0"/>
              <a:t>/&gt;  </a:t>
            </a:r>
          </a:p>
          <a:p>
            <a:pPr marL="0" indent="0">
              <a:buNone/>
            </a:pPr>
            <a:r>
              <a:rPr lang="en-US" sz="2400" dirty="0"/>
              <a:t>Up above the world so high&lt;</a:t>
            </a:r>
            <a:r>
              <a:rPr lang="en-US" sz="2400" dirty="0" err="1"/>
              <a:t>br</a:t>
            </a:r>
            <a:r>
              <a:rPr lang="en-US" sz="2400" dirty="0"/>
              <a:t>/&gt;  </a:t>
            </a:r>
          </a:p>
          <a:p>
            <a:pPr marL="0" indent="0">
              <a:buNone/>
            </a:pPr>
            <a:r>
              <a:rPr lang="en-US" sz="2400" dirty="0"/>
              <a:t>Like a diamond in the sky&lt;</a:t>
            </a:r>
            <a:r>
              <a:rPr lang="en-US" sz="2400" dirty="0" err="1"/>
              <a:t>br</a:t>
            </a:r>
            <a:r>
              <a:rPr lang="en-US" sz="2400" dirty="0"/>
              <a:t>/&gt;  </a:t>
            </a:r>
          </a:p>
          <a:p>
            <a:pPr marL="0" indent="0">
              <a:buNone/>
            </a:pPr>
            <a:r>
              <a:rPr lang="en-US" sz="2400" dirty="0"/>
              <a:t>Twinkle, twinkle little star&lt;</a:t>
            </a:r>
            <a:r>
              <a:rPr lang="en-US" sz="2400" dirty="0" err="1"/>
              <a:t>br</a:t>
            </a:r>
            <a:r>
              <a:rPr lang="en-US" sz="2400" dirty="0"/>
              <a:t>/&gt;  </a:t>
            </a:r>
          </a:p>
          <a:p>
            <a:pPr marL="0" indent="0">
              <a:buNone/>
            </a:pPr>
            <a:r>
              <a:rPr lang="en-US" sz="2400" dirty="0"/>
              <a:t>How I wonder what you are  </a:t>
            </a:r>
          </a:p>
          <a:p>
            <a:pPr marL="0" indent="0">
              <a:buNone/>
            </a:pPr>
            <a:r>
              <a:rPr lang="en-US" sz="2400" dirty="0"/>
              <a:t>&lt;/p&gt;  </a:t>
            </a:r>
          </a:p>
          <a:p>
            <a:pPr marL="0" indent="0">
              <a:buNone/>
            </a:pPr>
            <a:r>
              <a:rPr lang="en-US" sz="2400" dirty="0"/>
              <a:t>&lt;button id="hide"&gt;Hide&lt;/button&gt;  </a:t>
            </a:r>
          </a:p>
          <a:p>
            <a:pPr marL="0" indent="0">
              <a:buNone/>
            </a:pPr>
            <a:r>
              <a:rPr lang="en-US" sz="2400" dirty="0"/>
              <a:t>&lt;button id="show"&gt;Show&lt;/button&gt;  </a:t>
            </a:r>
          </a:p>
          <a:p>
            <a:pPr marL="0" indent="0">
              <a:buNone/>
            </a:pPr>
            <a:r>
              <a:rPr lang="en-US" sz="2400" dirty="0"/>
              <a:t>&lt;/body&gt; 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9" y="477792"/>
            <a:ext cx="10972800" cy="62407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/>
              <a:t>jQuery</a:t>
            </a:r>
            <a:r>
              <a:rPr lang="en-US" sz="2400" b="1" dirty="0"/>
              <a:t> toggle</a:t>
            </a:r>
            <a:r>
              <a:rPr lang="en-US" sz="2400" b="1" dirty="0" smtClean="0"/>
              <a:t>()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The </a:t>
            </a:r>
            <a:r>
              <a:rPr lang="en-US" sz="2400" dirty="0" err="1"/>
              <a:t>jQuery</a:t>
            </a:r>
            <a:r>
              <a:rPr lang="en-US" sz="2400" dirty="0"/>
              <a:t> toggle() is a special type of method which is used to toggle between the hide() and show() method. It shows the hidden elements and hides the shown element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dirty="0"/>
              <a:t>Syntax</a:t>
            </a:r>
            <a:r>
              <a:rPr lang="en-US" sz="2400" dirty="0" smtClean="0"/>
              <a:t>: $(</a:t>
            </a:r>
            <a:r>
              <a:rPr lang="en-US" sz="2400" dirty="0"/>
              <a:t>selector).toggle();  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&lt;script&gt;    </a:t>
            </a:r>
          </a:p>
          <a:p>
            <a:pPr marL="0" indent="0">
              <a:buNone/>
            </a:pPr>
            <a:r>
              <a:rPr lang="en-US" sz="2400" dirty="0"/>
              <a:t>$(document).ready(function(){    </a:t>
            </a:r>
          </a:p>
          <a:p>
            <a:pPr marL="0" indent="0">
              <a:buNone/>
            </a:pPr>
            <a:r>
              <a:rPr lang="en-US" sz="2400" dirty="0"/>
              <a:t>    $("button").click(function(){    </a:t>
            </a:r>
          </a:p>
          <a:p>
            <a:pPr marL="0" indent="0">
              <a:buNone/>
            </a:pPr>
            <a:r>
              <a:rPr lang="en-US" sz="2400" dirty="0"/>
              <a:t>        $("div.d1").</a:t>
            </a:r>
            <a:r>
              <a:rPr lang="en-US" sz="2400" dirty="0" smtClean="0"/>
              <a:t>toggle(1000);</a:t>
            </a:r>
            <a:r>
              <a:rPr lang="en-US" sz="2400" dirty="0"/>
              <a:t>    </a:t>
            </a:r>
          </a:p>
          <a:p>
            <a:pPr marL="0" indent="0">
              <a:buNone/>
            </a:pPr>
            <a:r>
              <a:rPr lang="en-US" sz="2400" dirty="0"/>
              <a:t>    });    </a:t>
            </a:r>
          </a:p>
          <a:p>
            <a:pPr marL="0" indent="0">
              <a:buNone/>
            </a:pPr>
            <a:r>
              <a:rPr lang="en-US" sz="2400" dirty="0"/>
              <a:t>});    </a:t>
            </a:r>
          </a:p>
          <a:p>
            <a:pPr marL="0" indent="0">
              <a:buNone/>
            </a:pPr>
            <a:r>
              <a:rPr lang="en-US" sz="2400" dirty="0"/>
              <a:t>&lt;/script&gt;  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9" y="477792"/>
            <a:ext cx="10972800" cy="6240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&lt;body&gt;    </a:t>
            </a:r>
          </a:p>
          <a:p>
            <a:pPr marL="0" indent="0">
              <a:buNone/>
            </a:pPr>
            <a:r>
              <a:rPr lang="en-US" sz="2400" dirty="0"/>
              <a:t>&lt;button&gt;Toggle&lt;/button&gt;    </a:t>
            </a:r>
          </a:p>
          <a:p>
            <a:pPr marL="0" indent="0">
              <a:buNone/>
            </a:pPr>
            <a:r>
              <a:rPr lang="en-US" sz="2400" dirty="0"/>
              <a:t>&lt;div class="d1" style="border:1px solid black;padding:10px;width:250px"&gt;    </a:t>
            </a:r>
          </a:p>
          <a:p>
            <a:pPr marL="0" indent="0">
              <a:buNone/>
            </a:pPr>
            <a:r>
              <a:rPr lang="en-US" sz="2400" dirty="0"/>
              <a:t>&lt;p&gt;&lt;b&gt;This is a little poem: &lt;/b&gt;&lt;</a:t>
            </a:r>
            <a:r>
              <a:rPr lang="en-US" sz="2400" dirty="0" err="1"/>
              <a:t>br</a:t>
            </a:r>
            <a:r>
              <a:rPr lang="en-US" sz="2400" dirty="0"/>
              <a:t>/&gt;      </a:t>
            </a:r>
          </a:p>
          <a:p>
            <a:pPr marL="0" indent="0">
              <a:buNone/>
            </a:pPr>
            <a:r>
              <a:rPr lang="en-US" sz="2400" dirty="0"/>
              <a:t>Twinkle, twinkle, little star&lt;</a:t>
            </a:r>
            <a:r>
              <a:rPr lang="en-US" sz="2400" dirty="0" err="1"/>
              <a:t>br</a:t>
            </a:r>
            <a:r>
              <a:rPr lang="en-US" sz="2400" dirty="0"/>
              <a:t>/&gt;      </a:t>
            </a:r>
          </a:p>
          <a:p>
            <a:pPr marL="0" indent="0">
              <a:buNone/>
            </a:pPr>
            <a:r>
              <a:rPr lang="en-US" sz="2400" dirty="0"/>
              <a:t>How I wonder what you are&lt;</a:t>
            </a:r>
            <a:r>
              <a:rPr lang="en-US" sz="2400" dirty="0" err="1"/>
              <a:t>br</a:t>
            </a:r>
            <a:r>
              <a:rPr lang="en-US" sz="2400" dirty="0"/>
              <a:t>/&gt;      </a:t>
            </a:r>
          </a:p>
          <a:p>
            <a:pPr marL="0" indent="0">
              <a:buNone/>
            </a:pPr>
            <a:r>
              <a:rPr lang="en-US" sz="2400" dirty="0"/>
              <a:t>Up above the world so high&lt;</a:t>
            </a:r>
            <a:r>
              <a:rPr lang="en-US" sz="2400" dirty="0" err="1"/>
              <a:t>br</a:t>
            </a:r>
            <a:r>
              <a:rPr lang="en-US" sz="2400" dirty="0"/>
              <a:t>/&gt;      </a:t>
            </a:r>
          </a:p>
          <a:p>
            <a:pPr marL="0" indent="0">
              <a:buNone/>
            </a:pPr>
            <a:r>
              <a:rPr lang="en-US" sz="2400" dirty="0"/>
              <a:t>Like a diamond in the sky&lt;</a:t>
            </a:r>
            <a:r>
              <a:rPr lang="en-US" sz="2400" dirty="0" err="1"/>
              <a:t>br</a:t>
            </a:r>
            <a:r>
              <a:rPr lang="en-US" sz="2400" dirty="0"/>
              <a:t>/&gt;      </a:t>
            </a:r>
          </a:p>
          <a:p>
            <a:pPr marL="0" indent="0">
              <a:buNone/>
            </a:pPr>
            <a:r>
              <a:rPr lang="en-US" sz="2400" dirty="0"/>
              <a:t>Twinkle, twinkle little star&lt;</a:t>
            </a:r>
            <a:r>
              <a:rPr lang="en-US" sz="2400" dirty="0" err="1"/>
              <a:t>br</a:t>
            </a:r>
            <a:r>
              <a:rPr lang="en-US" sz="2400" dirty="0"/>
              <a:t>/&gt;      </a:t>
            </a:r>
          </a:p>
          <a:p>
            <a:pPr marL="0" indent="0">
              <a:buNone/>
            </a:pPr>
            <a:r>
              <a:rPr lang="en-US" sz="2400" dirty="0"/>
              <a:t>How I wonder what you are&lt;/p&gt;     </a:t>
            </a:r>
          </a:p>
          <a:p>
            <a:pPr marL="0" indent="0">
              <a:buNone/>
            </a:pPr>
            <a:r>
              <a:rPr lang="en-US" sz="2400" dirty="0"/>
              <a:t>&lt;/div&gt;    </a:t>
            </a:r>
          </a:p>
          <a:p>
            <a:pPr marL="0" indent="0">
              <a:buNone/>
            </a:pPr>
            <a:r>
              <a:rPr lang="en-US" sz="2400" dirty="0"/>
              <a:t>&lt;/body&gt;    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524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9" y="477792"/>
            <a:ext cx="10972800" cy="62407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err="1"/>
              <a:t>jQuery</a:t>
            </a:r>
            <a:r>
              <a:rPr lang="en-US" sz="2400" b="1" dirty="0"/>
              <a:t> </a:t>
            </a:r>
            <a:r>
              <a:rPr lang="en-US" sz="2400" b="1" dirty="0" err="1"/>
              <a:t>fadeIn</a:t>
            </a:r>
            <a:r>
              <a:rPr lang="en-US" sz="2400" b="1" dirty="0" smtClean="0"/>
              <a:t>()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 err="1"/>
              <a:t>jQuery</a:t>
            </a:r>
            <a:r>
              <a:rPr lang="en-US" sz="2400" dirty="0"/>
              <a:t> </a:t>
            </a:r>
            <a:r>
              <a:rPr lang="en-US" sz="2400" dirty="0" err="1"/>
              <a:t>fadeIn</a:t>
            </a:r>
            <a:r>
              <a:rPr lang="en-US" sz="2400" dirty="0"/>
              <a:t>() method is used to fade in the element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dirty="0"/>
              <a:t>Syntax</a:t>
            </a:r>
            <a:r>
              <a:rPr lang="en-US" sz="2400" dirty="0" smtClean="0"/>
              <a:t>: $(</a:t>
            </a:r>
            <a:r>
              <a:rPr lang="en-US" sz="2400" dirty="0"/>
              <a:t>selector).</a:t>
            </a:r>
            <a:r>
              <a:rPr lang="en-US" sz="2400" dirty="0" err="1"/>
              <a:t>fadein</a:t>
            </a:r>
            <a:r>
              <a:rPr lang="en-US" sz="2400" dirty="0"/>
              <a:t>(); 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Let's take an example to demonstrate </a:t>
            </a:r>
            <a:r>
              <a:rPr lang="en-US" sz="2400" dirty="0" err="1"/>
              <a:t>jQuery</a:t>
            </a:r>
            <a:r>
              <a:rPr lang="en-US" sz="2400" dirty="0"/>
              <a:t> </a:t>
            </a:r>
            <a:r>
              <a:rPr lang="en-US" sz="2400" dirty="0" err="1"/>
              <a:t>fadeIn</a:t>
            </a:r>
            <a:r>
              <a:rPr lang="en-US" sz="2400" dirty="0"/>
              <a:t>() effect. 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&lt;script&gt;  </a:t>
            </a:r>
          </a:p>
          <a:p>
            <a:pPr marL="0" indent="0">
              <a:buNone/>
            </a:pPr>
            <a:r>
              <a:rPr lang="en-US" sz="2400" dirty="0"/>
              <a:t>$(document).ready(function(){  </a:t>
            </a:r>
          </a:p>
          <a:p>
            <a:pPr marL="0" indent="0">
              <a:buNone/>
            </a:pPr>
            <a:r>
              <a:rPr lang="en-US" sz="2400" dirty="0"/>
              <a:t>    $("button").click(function(){  </a:t>
            </a:r>
          </a:p>
          <a:p>
            <a:pPr marL="0" indent="0">
              <a:buNone/>
            </a:pPr>
            <a:r>
              <a:rPr lang="en-US" sz="2400" dirty="0"/>
              <a:t>        $("#div1").</a:t>
            </a:r>
            <a:r>
              <a:rPr lang="en-US" sz="2400" dirty="0" err="1"/>
              <a:t>fadeIn</a:t>
            </a:r>
            <a:r>
              <a:rPr lang="en-US" sz="2400" dirty="0"/>
              <a:t>();  </a:t>
            </a:r>
          </a:p>
          <a:p>
            <a:pPr marL="0" indent="0">
              <a:buNone/>
            </a:pPr>
            <a:r>
              <a:rPr lang="en-US" sz="2400" dirty="0"/>
              <a:t>        $("#div2").</a:t>
            </a:r>
            <a:r>
              <a:rPr lang="en-US" sz="2400" dirty="0" err="1"/>
              <a:t>fadeIn</a:t>
            </a:r>
            <a:r>
              <a:rPr lang="en-US" sz="2400" dirty="0"/>
              <a:t>("slow");  </a:t>
            </a:r>
          </a:p>
          <a:p>
            <a:pPr marL="0" indent="0">
              <a:buNone/>
            </a:pPr>
            <a:r>
              <a:rPr lang="en-US" sz="2400" dirty="0"/>
              <a:t>        $("#div3").</a:t>
            </a:r>
            <a:r>
              <a:rPr lang="en-US" sz="2400" dirty="0" err="1"/>
              <a:t>fadeIn</a:t>
            </a:r>
            <a:r>
              <a:rPr lang="en-US" sz="2400" dirty="0"/>
              <a:t>(3000);  </a:t>
            </a:r>
          </a:p>
          <a:p>
            <a:pPr marL="0" indent="0">
              <a:buNone/>
            </a:pPr>
            <a:r>
              <a:rPr lang="en-US" sz="2400" dirty="0"/>
              <a:t>    });  </a:t>
            </a:r>
          </a:p>
          <a:p>
            <a:pPr marL="0" indent="0">
              <a:buNone/>
            </a:pPr>
            <a:r>
              <a:rPr lang="en-US" sz="2400" dirty="0"/>
              <a:t>});  </a:t>
            </a:r>
          </a:p>
          <a:p>
            <a:pPr marL="0" indent="0">
              <a:buNone/>
            </a:pPr>
            <a:r>
              <a:rPr lang="en-US" sz="2400" dirty="0"/>
              <a:t>&lt;/script&gt;  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859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259</Words>
  <Application>Microsoft Office PowerPoint</Application>
  <PresentationFormat>Custom</PresentationFormat>
  <Paragraphs>187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Blue Waves</vt:lpstr>
      <vt:lpstr>jQuery Effects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</dc:title>
  <dc:creator/>
  <cp:lastModifiedBy>admin</cp:lastModifiedBy>
  <cp:revision>30</cp:revision>
  <dcterms:created xsi:type="dcterms:W3CDTF">2023-01-26T06:09:00Z</dcterms:created>
  <dcterms:modified xsi:type="dcterms:W3CDTF">2023-03-04T08:50:58Z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814A41F08282471697DB8596889345E6</vt:lpwstr>
  </property>
  <property fmtid="{D5CDD505-2E9C-101B-9397-08002B2CF9AE}" pid="3" name="KSOProductBuildVer">
    <vt:lpwstr>1033-11.2.0.11213</vt:lpwstr>
  </property>
</Properties>
</file>