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2" r:id="rId4"/>
    <p:sldId id="283" r:id="rId5"/>
    <p:sldId id="270" r:id="rId6"/>
    <p:sldId id="271" r:id="rId7"/>
    <p:sldId id="272" r:id="rId8"/>
    <p:sldId id="284" r:id="rId9"/>
    <p:sldId id="285" r:id="rId10"/>
    <p:sldId id="286" r:id="rId11"/>
    <p:sldId id="287" r:id="rId12"/>
    <p:sldId id="288" r:id="rId13"/>
    <p:sldId id="289" r:id="rId14"/>
    <p:sldId id="290"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7" d="100"/>
          <a:sy n="117"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3/4/2023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3/4/2023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dirty="0" err="1"/>
              <a:t>jQuery</a:t>
            </a:r>
            <a:r>
              <a:rPr lang="en-US" dirty="0"/>
              <a:t> Events</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8" y="477792"/>
            <a:ext cx="11302093" cy="6240780"/>
          </a:xfrm>
        </p:spPr>
        <p:txBody>
          <a:bodyPr>
            <a:normAutofit fontScale="92500" lnSpcReduction="10000"/>
          </a:bodyPr>
          <a:lstStyle/>
          <a:p>
            <a:r>
              <a:rPr lang="en-US" sz="2400" b="1" dirty="0"/>
              <a:t>Example of </a:t>
            </a:r>
            <a:r>
              <a:rPr lang="en-US" sz="2400" b="1" dirty="0" err="1"/>
              <a:t>jQuery</a:t>
            </a:r>
            <a:r>
              <a:rPr lang="en-US" sz="2400" b="1" dirty="0"/>
              <a:t> focus() </a:t>
            </a:r>
            <a:r>
              <a:rPr lang="en-US" sz="2400" b="1" dirty="0" smtClean="0"/>
              <a:t>event</a:t>
            </a:r>
          </a:p>
          <a:p>
            <a:endParaRPr lang="en-US" sz="2400" b="1" dirty="0"/>
          </a:p>
          <a:p>
            <a:pPr marL="0" indent="0">
              <a:buNone/>
            </a:pPr>
            <a:r>
              <a:rPr lang="en-US" sz="2400" dirty="0"/>
              <a:t>  </a:t>
            </a:r>
            <a:r>
              <a:rPr lang="en-US" sz="2400" b="1" dirty="0"/>
              <a:t>&lt;style&gt;</a:t>
            </a:r>
            <a:r>
              <a:rPr lang="en-US" sz="2400" dirty="0"/>
              <a:t>  </a:t>
            </a:r>
          </a:p>
          <a:p>
            <a:pPr marL="0" indent="0">
              <a:buNone/>
            </a:pPr>
            <a:r>
              <a:rPr lang="en-US" sz="2400" dirty="0"/>
              <a:t>  span {  </a:t>
            </a:r>
          </a:p>
          <a:p>
            <a:pPr marL="0" indent="0">
              <a:buNone/>
            </a:pPr>
            <a:r>
              <a:rPr lang="en-US" sz="2400" dirty="0"/>
              <a:t>    display: none;  </a:t>
            </a:r>
          </a:p>
          <a:p>
            <a:pPr marL="0" indent="0">
              <a:buNone/>
            </a:pPr>
            <a:r>
              <a:rPr lang="en-US" sz="2400" dirty="0"/>
              <a:t>  }  </a:t>
            </a:r>
          </a:p>
          <a:p>
            <a:pPr marL="0" indent="0">
              <a:buNone/>
            </a:pPr>
            <a:r>
              <a:rPr lang="en-US" sz="2400" dirty="0"/>
              <a:t>  </a:t>
            </a:r>
            <a:r>
              <a:rPr lang="en-US" sz="2400" b="1" dirty="0"/>
              <a:t>&lt;/style&gt;</a:t>
            </a:r>
            <a:r>
              <a:rPr lang="en-US" sz="2400" dirty="0"/>
              <a:t>  </a:t>
            </a:r>
          </a:p>
          <a:p>
            <a:pPr marL="0" indent="0">
              <a:buNone/>
            </a:pPr>
            <a:r>
              <a:rPr lang="en-US" sz="2400" b="1" dirty="0"/>
              <a:t>&lt;script&gt;</a:t>
            </a:r>
            <a:r>
              <a:rPr lang="en-US" sz="2400" dirty="0"/>
              <a:t>  </a:t>
            </a:r>
          </a:p>
          <a:p>
            <a:pPr marL="0" indent="0">
              <a:buNone/>
            </a:pPr>
            <a:r>
              <a:rPr lang="en-US" sz="2400" dirty="0"/>
              <a:t>$( "input" ).focus(function() {  </a:t>
            </a:r>
          </a:p>
          <a:p>
            <a:pPr marL="0" indent="0">
              <a:buNone/>
            </a:pPr>
            <a:r>
              <a:rPr lang="en-US" sz="2400" dirty="0"/>
              <a:t>  $( this ).next( "span" ).</a:t>
            </a:r>
            <a:r>
              <a:rPr lang="en-US" sz="2400" dirty="0" err="1"/>
              <a:t>css</a:t>
            </a:r>
            <a:r>
              <a:rPr lang="en-US" sz="2400" dirty="0"/>
              <a:t>( "display", "inline" ).</a:t>
            </a:r>
            <a:r>
              <a:rPr lang="en-US" sz="2400" dirty="0" err="1"/>
              <a:t>fadeOut</a:t>
            </a:r>
            <a:r>
              <a:rPr lang="en-US" sz="2400" dirty="0"/>
              <a:t>( 2000 );  </a:t>
            </a:r>
          </a:p>
          <a:p>
            <a:pPr marL="0" indent="0">
              <a:buNone/>
            </a:pPr>
            <a:r>
              <a:rPr lang="en-US" sz="2400" dirty="0"/>
              <a:t>});  </a:t>
            </a:r>
          </a:p>
          <a:p>
            <a:pPr marL="0" indent="0">
              <a:buNone/>
            </a:pPr>
            <a:r>
              <a:rPr lang="en-US" sz="2400" b="1" dirty="0"/>
              <a:t>&lt;/script&gt;</a:t>
            </a:r>
            <a:r>
              <a:rPr lang="en-US" sz="2400" dirty="0"/>
              <a:t>  </a:t>
            </a:r>
          </a:p>
          <a:p>
            <a:pPr marL="0" indent="0">
              <a:buNone/>
            </a:pPr>
            <a:r>
              <a:rPr lang="en-US" sz="2400" b="1" dirty="0"/>
              <a:t>&lt;body&gt;</a:t>
            </a:r>
            <a:r>
              <a:rPr lang="en-US" sz="2400" dirty="0"/>
              <a:t>  </a:t>
            </a:r>
          </a:p>
          <a:p>
            <a:pPr marL="0" indent="0">
              <a:buNone/>
            </a:pPr>
            <a:r>
              <a:rPr lang="en-US" sz="2400" dirty="0"/>
              <a:t> </a:t>
            </a:r>
            <a:r>
              <a:rPr lang="en-US" sz="2400" b="1" dirty="0"/>
              <a:t>&lt;p&gt;&lt;input</a:t>
            </a:r>
            <a:r>
              <a:rPr lang="en-US" sz="2400" dirty="0"/>
              <a:t> type="text"</a:t>
            </a:r>
            <a:r>
              <a:rPr lang="en-US" sz="2400" b="1" dirty="0"/>
              <a:t>&gt;</a:t>
            </a:r>
            <a:r>
              <a:rPr lang="en-US" sz="2400" dirty="0"/>
              <a:t> </a:t>
            </a:r>
            <a:r>
              <a:rPr lang="en-US" sz="2400" b="1" dirty="0"/>
              <a:t>&lt;span&gt;</a:t>
            </a:r>
            <a:r>
              <a:rPr lang="en-US" sz="2400" dirty="0"/>
              <a:t>Focus starts.. Write your name.</a:t>
            </a:r>
            <a:r>
              <a:rPr lang="en-US" sz="2400" b="1" dirty="0"/>
              <a:t>&lt;/span&gt;&lt;/p&gt;</a:t>
            </a:r>
            <a:r>
              <a:rPr lang="en-US" sz="2400" dirty="0"/>
              <a:t>  </a:t>
            </a:r>
          </a:p>
          <a:p>
            <a:pPr marL="0" indent="0">
              <a:buNone/>
            </a:pPr>
            <a:r>
              <a:rPr lang="en-US" sz="2400" b="1" dirty="0"/>
              <a:t>&lt;p&gt;&lt;input</a:t>
            </a:r>
            <a:r>
              <a:rPr lang="en-US" sz="2400" dirty="0"/>
              <a:t> type="password"</a:t>
            </a:r>
            <a:r>
              <a:rPr lang="en-US" sz="2400" b="1" dirty="0"/>
              <a:t>&gt;</a:t>
            </a:r>
            <a:r>
              <a:rPr lang="en-US" sz="2400" dirty="0"/>
              <a:t> </a:t>
            </a:r>
            <a:r>
              <a:rPr lang="en-US" sz="2400" b="1" dirty="0"/>
              <a:t>&lt;span&gt;</a:t>
            </a:r>
            <a:r>
              <a:rPr lang="en-US" sz="2400" dirty="0"/>
              <a:t>Focus starts.. Write your password.</a:t>
            </a:r>
            <a:r>
              <a:rPr lang="en-US" sz="2400" b="1" dirty="0"/>
              <a:t>&lt;/span&gt;&lt;/p</a:t>
            </a:r>
            <a:r>
              <a:rPr lang="en-US" sz="2400" b="1" dirty="0" smtClean="0"/>
              <a:t>&gt;</a:t>
            </a:r>
            <a:endParaRPr lang="en-US" sz="2400" dirty="0"/>
          </a:p>
          <a:p>
            <a:pPr marL="0" indent="0">
              <a:buNone/>
            </a:pPr>
            <a:r>
              <a:rPr lang="en-US" sz="2400" b="1" dirty="0" smtClean="0"/>
              <a:t>&lt;/body&gt;</a:t>
            </a:r>
            <a:endParaRPr lang="en-US" sz="2400" b="1" dirty="0"/>
          </a:p>
          <a:p>
            <a:pPr marL="0" indent="0">
              <a:buNone/>
            </a:pPr>
            <a:endParaRPr lang="en-US" sz="2400" dirty="0"/>
          </a:p>
        </p:txBody>
      </p:sp>
    </p:spTree>
    <p:extLst>
      <p:ext uri="{BB962C8B-B14F-4D97-AF65-F5344CB8AC3E}">
        <p14:creationId xmlns:p14="http://schemas.microsoft.com/office/powerpoint/2010/main" val="128185731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fontScale="92500" lnSpcReduction="20000"/>
          </a:bodyPr>
          <a:lstStyle/>
          <a:p>
            <a:pPr marL="0" indent="0">
              <a:buNone/>
            </a:pPr>
            <a:r>
              <a:rPr lang="en-US" sz="2400" b="1" dirty="0" err="1"/>
              <a:t>jQuery</a:t>
            </a:r>
            <a:r>
              <a:rPr lang="en-US" sz="2400" b="1" dirty="0"/>
              <a:t> select</a:t>
            </a:r>
            <a:r>
              <a:rPr lang="en-US" sz="2400" b="1" dirty="0" smtClean="0"/>
              <a:t>()</a:t>
            </a:r>
          </a:p>
          <a:p>
            <a:pPr marL="0" indent="0">
              <a:buNone/>
            </a:pPr>
            <a:endParaRPr lang="en-US" sz="2400" b="1" dirty="0"/>
          </a:p>
          <a:p>
            <a:r>
              <a:rPr lang="en-US" sz="2400" dirty="0" err="1"/>
              <a:t>jQuery</a:t>
            </a:r>
            <a:r>
              <a:rPr lang="en-US" sz="2400" dirty="0"/>
              <a:t> select event occurs when a text is marked or selected in text area or a text field. This event is limited to &lt;input type="text"&gt; fields and &lt;</a:t>
            </a:r>
            <a:r>
              <a:rPr lang="en-US" sz="2400" dirty="0" err="1"/>
              <a:t>textarea</a:t>
            </a:r>
            <a:r>
              <a:rPr lang="en-US" sz="2400" dirty="0"/>
              <a:t>&gt; boxes. When the select event occurs, the select() method attaches a function to run</a:t>
            </a:r>
            <a:r>
              <a:rPr lang="en-US" sz="2400" dirty="0" smtClean="0"/>
              <a:t>.</a:t>
            </a:r>
          </a:p>
          <a:p>
            <a:endParaRPr lang="en-US" sz="2400" dirty="0"/>
          </a:p>
          <a:p>
            <a:r>
              <a:rPr lang="en-US" sz="2400" b="1" dirty="0"/>
              <a:t>Syntax</a:t>
            </a:r>
            <a:r>
              <a:rPr lang="en-US" sz="2400" dirty="0" smtClean="0"/>
              <a:t>: $(</a:t>
            </a:r>
            <a:r>
              <a:rPr lang="en-US" sz="2400" dirty="0"/>
              <a:t>selector).select()  </a:t>
            </a:r>
            <a:endParaRPr lang="en-US" sz="2400" dirty="0" smtClean="0"/>
          </a:p>
          <a:p>
            <a:endParaRPr lang="en-US" sz="2400" dirty="0"/>
          </a:p>
          <a:p>
            <a:r>
              <a:rPr lang="en-US" sz="2400" b="1" dirty="0"/>
              <a:t>Example of </a:t>
            </a:r>
            <a:r>
              <a:rPr lang="en-US" sz="2400" b="1" dirty="0" err="1"/>
              <a:t>jQuery</a:t>
            </a:r>
            <a:r>
              <a:rPr lang="en-US" sz="2400" b="1" dirty="0"/>
              <a:t> select() </a:t>
            </a:r>
            <a:r>
              <a:rPr lang="en-US" sz="2400" b="1" dirty="0" smtClean="0"/>
              <a:t>event</a:t>
            </a:r>
          </a:p>
          <a:p>
            <a:pPr marL="0" indent="0">
              <a:buNone/>
            </a:pPr>
            <a:endParaRPr lang="en-US" sz="2400" b="1" dirty="0"/>
          </a:p>
          <a:p>
            <a:pPr marL="0" indent="0">
              <a:buNone/>
            </a:pPr>
            <a:r>
              <a:rPr lang="en-US" sz="2400" b="1" dirty="0"/>
              <a:t>&lt;style&gt;</a:t>
            </a:r>
            <a:r>
              <a:rPr lang="en-US" sz="2400" dirty="0"/>
              <a:t>  </a:t>
            </a:r>
          </a:p>
          <a:p>
            <a:pPr marL="0" indent="0">
              <a:buNone/>
            </a:pPr>
            <a:r>
              <a:rPr lang="en-US" sz="2400" dirty="0"/>
              <a:t>  p {  </a:t>
            </a:r>
          </a:p>
          <a:p>
            <a:pPr marL="0" indent="0">
              <a:buNone/>
            </a:pPr>
            <a:r>
              <a:rPr lang="en-US" sz="2400" dirty="0"/>
              <a:t>    color: red;  </a:t>
            </a:r>
          </a:p>
          <a:p>
            <a:pPr marL="0" indent="0">
              <a:buNone/>
            </a:pPr>
            <a:r>
              <a:rPr lang="en-US" sz="2400" dirty="0"/>
              <a:t>  }  </a:t>
            </a:r>
          </a:p>
          <a:p>
            <a:pPr marL="0" indent="0">
              <a:buNone/>
            </a:pPr>
            <a:r>
              <a:rPr lang="en-US" sz="2400" dirty="0"/>
              <a:t>  div {  </a:t>
            </a:r>
          </a:p>
          <a:p>
            <a:pPr marL="0" indent="0">
              <a:buNone/>
            </a:pPr>
            <a:r>
              <a:rPr lang="en-US" sz="2400" dirty="0"/>
              <a:t>    color: blue;  </a:t>
            </a:r>
          </a:p>
          <a:p>
            <a:pPr marL="0" indent="0">
              <a:buNone/>
            </a:pPr>
            <a:r>
              <a:rPr lang="en-US" sz="2400" dirty="0"/>
              <a:t>  }  </a:t>
            </a:r>
          </a:p>
          <a:p>
            <a:pPr marL="0" indent="0">
              <a:buNone/>
            </a:pPr>
            <a:r>
              <a:rPr lang="en-US" sz="2400" dirty="0"/>
              <a:t>  </a:t>
            </a:r>
            <a:r>
              <a:rPr lang="en-US" sz="2400" b="1" dirty="0"/>
              <a:t>&lt;/style&gt;</a:t>
            </a:r>
            <a:r>
              <a:rPr lang="en-US" sz="2400" dirty="0"/>
              <a:t>  </a:t>
            </a:r>
          </a:p>
          <a:p>
            <a:endParaRPr lang="en-US" sz="2400" b="1" dirty="0"/>
          </a:p>
          <a:p>
            <a:pPr marL="0" indent="0">
              <a:buNone/>
            </a:pPr>
            <a:endParaRPr lang="en-US" sz="2400" dirty="0"/>
          </a:p>
          <a:p>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24863552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0972800" cy="6240780"/>
          </a:xfrm>
        </p:spPr>
        <p:txBody>
          <a:bodyPr>
            <a:normAutofit/>
          </a:bodyPr>
          <a:lstStyle/>
          <a:p>
            <a:pPr marL="0" indent="0">
              <a:buNone/>
            </a:pPr>
            <a:endParaRPr lang="en-US" sz="2400" dirty="0"/>
          </a:p>
          <a:p>
            <a:pPr marL="0" indent="0">
              <a:buNone/>
            </a:pPr>
            <a:r>
              <a:rPr lang="en-US" sz="2400" b="1" dirty="0"/>
              <a:t>&lt;script&gt;</a:t>
            </a:r>
            <a:r>
              <a:rPr lang="en-US" sz="2400" dirty="0"/>
              <a:t>  </a:t>
            </a:r>
          </a:p>
          <a:p>
            <a:pPr marL="0" indent="0">
              <a:buNone/>
            </a:pPr>
            <a:r>
              <a:rPr lang="en-US" sz="2400" dirty="0"/>
              <a:t>$( ":input" ).select(function() {  </a:t>
            </a:r>
          </a:p>
          <a:p>
            <a:pPr marL="0" indent="0">
              <a:buNone/>
            </a:pPr>
            <a:r>
              <a:rPr lang="en-US" sz="2400" dirty="0"/>
              <a:t>  $( "div" ).text( "Some text was selected" ).show().</a:t>
            </a:r>
            <a:r>
              <a:rPr lang="en-US" sz="2400" dirty="0" err="1"/>
              <a:t>fadeOut</a:t>
            </a:r>
            <a:r>
              <a:rPr lang="en-US" sz="2400" dirty="0"/>
              <a:t>( 2000 );  </a:t>
            </a:r>
          </a:p>
          <a:p>
            <a:pPr marL="0" indent="0">
              <a:buNone/>
            </a:pPr>
            <a:r>
              <a:rPr lang="en-US" sz="2400" dirty="0"/>
              <a:t>});  </a:t>
            </a:r>
          </a:p>
          <a:p>
            <a:pPr marL="0" indent="0">
              <a:buNone/>
            </a:pPr>
            <a:r>
              <a:rPr lang="en-US" sz="2400" b="1" dirty="0"/>
              <a:t>&lt;/script&gt;</a:t>
            </a:r>
            <a:r>
              <a:rPr lang="en-US" sz="2400" dirty="0"/>
              <a:t>  </a:t>
            </a:r>
            <a:endParaRPr lang="en-US" sz="2400" dirty="0" smtClean="0"/>
          </a:p>
          <a:p>
            <a:pPr marL="0" indent="0">
              <a:buNone/>
            </a:pPr>
            <a:endParaRPr lang="en-US" sz="2400" dirty="0"/>
          </a:p>
          <a:p>
            <a:pPr marL="0" indent="0">
              <a:buNone/>
            </a:pPr>
            <a:r>
              <a:rPr lang="en-US" sz="2400" b="1" dirty="0"/>
              <a:t>&lt;body&gt;</a:t>
            </a:r>
            <a:r>
              <a:rPr lang="en-US" sz="2400" dirty="0"/>
              <a:t>  </a:t>
            </a:r>
          </a:p>
          <a:p>
            <a:pPr marL="0" indent="0">
              <a:buNone/>
            </a:pPr>
            <a:r>
              <a:rPr lang="en-US" sz="2400" dirty="0"/>
              <a:t> </a:t>
            </a:r>
            <a:r>
              <a:rPr lang="en-US" sz="2400" b="1" dirty="0"/>
              <a:t>&lt;p&gt;</a:t>
            </a:r>
            <a:r>
              <a:rPr lang="en-US" sz="2400" dirty="0"/>
              <a:t>Select the text on the box: click and drag the mouse to select text.</a:t>
            </a:r>
            <a:r>
              <a:rPr lang="en-US" sz="2400" b="1" dirty="0"/>
              <a:t>&lt;/p&gt;</a:t>
            </a:r>
            <a:r>
              <a:rPr lang="en-US" sz="2400" dirty="0"/>
              <a:t>  </a:t>
            </a:r>
          </a:p>
          <a:p>
            <a:pPr marL="0" indent="0">
              <a:buNone/>
            </a:pPr>
            <a:r>
              <a:rPr lang="en-US" sz="2400" dirty="0"/>
              <a:t>  </a:t>
            </a:r>
            <a:r>
              <a:rPr lang="en-US" sz="2400" b="1" dirty="0"/>
              <a:t>&lt;input</a:t>
            </a:r>
            <a:r>
              <a:rPr lang="en-US" sz="2400" dirty="0"/>
              <a:t> type="text" value="javatpoint.com"</a:t>
            </a:r>
            <a:r>
              <a:rPr lang="en-US" sz="2400" b="1" dirty="0"/>
              <a:t>&gt;</a:t>
            </a:r>
            <a:r>
              <a:rPr lang="en-US" sz="2400" dirty="0"/>
              <a:t>  </a:t>
            </a:r>
          </a:p>
          <a:p>
            <a:pPr marL="0" indent="0">
              <a:buNone/>
            </a:pPr>
            <a:r>
              <a:rPr lang="en-US" sz="2400" dirty="0"/>
              <a:t>  </a:t>
            </a:r>
            <a:r>
              <a:rPr lang="en-US" sz="2400" b="1" dirty="0"/>
              <a:t>&lt;input</a:t>
            </a:r>
            <a:r>
              <a:rPr lang="en-US" sz="2400" dirty="0"/>
              <a:t> type="text" value="sssit.org"</a:t>
            </a:r>
            <a:r>
              <a:rPr lang="en-US" sz="2400" b="1" dirty="0"/>
              <a:t>&gt;</a:t>
            </a:r>
            <a:r>
              <a:rPr lang="en-US" sz="2400" dirty="0"/>
              <a:t>  </a:t>
            </a:r>
          </a:p>
          <a:p>
            <a:pPr marL="0" indent="0">
              <a:buNone/>
            </a:pPr>
            <a:r>
              <a:rPr lang="en-US" sz="2400" dirty="0"/>
              <a:t>  </a:t>
            </a:r>
            <a:r>
              <a:rPr lang="en-US" sz="2400" b="1" dirty="0"/>
              <a:t>&lt;div&gt;&lt;/div&gt;</a:t>
            </a:r>
            <a:r>
              <a:rPr lang="en-US" sz="2400" dirty="0"/>
              <a:t>  </a:t>
            </a:r>
          </a:p>
          <a:p>
            <a:pPr marL="0" indent="0">
              <a:buNone/>
            </a:pPr>
            <a:r>
              <a:rPr lang="en-US" sz="2400" b="1" dirty="0" smtClean="0"/>
              <a:t>&lt;/body</a:t>
            </a:r>
            <a:r>
              <a:rPr lang="en-US" sz="2400" b="1" dirty="0"/>
              <a:t>&gt;</a:t>
            </a:r>
            <a:r>
              <a:rPr lang="en-US" sz="2400" dirty="0"/>
              <a:t>  </a:t>
            </a:r>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68135869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0972800" cy="6240780"/>
          </a:xfrm>
        </p:spPr>
        <p:txBody>
          <a:bodyPr>
            <a:normAutofit lnSpcReduction="10000"/>
          </a:bodyPr>
          <a:lstStyle/>
          <a:p>
            <a:r>
              <a:rPr lang="en-US" sz="2400" b="1" dirty="0" err="1"/>
              <a:t>jQuery</a:t>
            </a:r>
            <a:r>
              <a:rPr lang="en-US" sz="2400" b="1" dirty="0"/>
              <a:t> change</a:t>
            </a:r>
            <a:r>
              <a:rPr lang="en-US" sz="2400" b="1" dirty="0" smtClean="0"/>
              <a:t>()</a:t>
            </a:r>
          </a:p>
          <a:p>
            <a:endParaRPr lang="en-US" sz="2400" b="1" dirty="0"/>
          </a:p>
          <a:p>
            <a:r>
              <a:rPr lang="en-US" sz="2400" dirty="0" err="1"/>
              <a:t>jQuery</a:t>
            </a:r>
            <a:r>
              <a:rPr lang="en-US" sz="2400" dirty="0"/>
              <a:t> change event occurs when the value of an element is changed. It works only on form fields. When the change event occurs, the change () method attaches a function with it to run</a:t>
            </a:r>
            <a:r>
              <a:rPr lang="en-US" sz="2400" dirty="0" smtClean="0"/>
              <a:t>.</a:t>
            </a:r>
          </a:p>
          <a:p>
            <a:endParaRPr lang="en-US" sz="2400" dirty="0"/>
          </a:p>
          <a:p>
            <a:r>
              <a:rPr lang="en-US" sz="2400" dirty="0"/>
              <a:t>Note: This event is limited to &lt;input&gt; elements, &lt;</a:t>
            </a:r>
            <a:r>
              <a:rPr lang="en-US" sz="2400" dirty="0" err="1"/>
              <a:t>textarea</a:t>
            </a:r>
            <a:r>
              <a:rPr lang="en-US" sz="2400" dirty="0"/>
              <a:t>&gt; boxes and &lt;select&gt; elements</a:t>
            </a:r>
            <a:r>
              <a:rPr lang="en-US" sz="2400" dirty="0" smtClean="0"/>
              <a:t>.</a:t>
            </a:r>
          </a:p>
          <a:p>
            <a:endParaRPr lang="en-US" sz="2400" dirty="0"/>
          </a:p>
          <a:p>
            <a:r>
              <a:rPr lang="en-US" sz="2400" b="1" dirty="0"/>
              <a:t>For select boxes, checkboxes, and radio buttons</a:t>
            </a:r>
            <a:r>
              <a:rPr lang="en-US" sz="2400" dirty="0"/>
              <a:t>: The event is fired immediately when the user makes a selection with the mouse</a:t>
            </a:r>
            <a:r>
              <a:rPr lang="en-US" sz="2400" dirty="0" smtClean="0"/>
              <a:t>.</a:t>
            </a:r>
          </a:p>
          <a:p>
            <a:endParaRPr lang="en-US" sz="2400" dirty="0"/>
          </a:p>
          <a:p>
            <a:r>
              <a:rPr lang="en-US" sz="2400" b="1" dirty="0"/>
              <a:t>For the other element types</a:t>
            </a:r>
            <a:r>
              <a:rPr lang="en-US" sz="2400" dirty="0"/>
              <a:t>: The event is occurred when the field loses focus</a:t>
            </a:r>
            <a:r>
              <a:rPr lang="en-US" sz="2400" dirty="0" smtClean="0"/>
              <a:t>.</a:t>
            </a:r>
          </a:p>
          <a:p>
            <a:endParaRPr lang="en-US" sz="2400" dirty="0"/>
          </a:p>
          <a:p>
            <a:r>
              <a:rPr lang="en-US" sz="2400" b="1" dirty="0"/>
              <a:t>Syntax</a:t>
            </a:r>
            <a:r>
              <a:rPr lang="en-US" sz="2400" dirty="0" smtClean="0"/>
              <a:t>: $(</a:t>
            </a:r>
            <a:r>
              <a:rPr lang="en-US" sz="2400" dirty="0"/>
              <a:t>selector).change()  </a:t>
            </a:r>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68652613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1163300" cy="6240780"/>
          </a:xfrm>
        </p:spPr>
        <p:txBody>
          <a:bodyPr>
            <a:normAutofit fontScale="85000" lnSpcReduction="20000"/>
          </a:bodyPr>
          <a:lstStyle/>
          <a:p>
            <a:r>
              <a:rPr lang="en-US" sz="2400" b="1" dirty="0"/>
              <a:t>Example of </a:t>
            </a:r>
            <a:r>
              <a:rPr lang="en-US" sz="2400" b="1" dirty="0" err="1"/>
              <a:t>jQuery</a:t>
            </a:r>
            <a:r>
              <a:rPr lang="en-US" sz="2400" b="1" dirty="0"/>
              <a:t> change() </a:t>
            </a:r>
            <a:r>
              <a:rPr lang="en-US" sz="2400" b="1" dirty="0" smtClean="0"/>
              <a:t>event</a:t>
            </a:r>
          </a:p>
          <a:p>
            <a:endParaRPr lang="en-US" sz="2400" b="1" dirty="0"/>
          </a:p>
          <a:p>
            <a:pPr marL="0" indent="0">
              <a:buNone/>
            </a:pPr>
            <a:r>
              <a:rPr lang="en-US" sz="2400" dirty="0"/>
              <a:t>  </a:t>
            </a:r>
            <a:r>
              <a:rPr lang="en-US" sz="2400" b="1" dirty="0"/>
              <a:t>&lt;style&gt;</a:t>
            </a:r>
            <a:r>
              <a:rPr lang="en-US" sz="2400" dirty="0"/>
              <a:t>    </a:t>
            </a:r>
          </a:p>
          <a:p>
            <a:pPr marL="0" indent="0">
              <a:buNone/>
            </a:pPr>
            <a:r>
              <a:rPr lang="en-US" sz="2400" dirty="0"/>
              <a:t>  div {    </a:t>
            </a:r>
            <a:r>
              <a:rPr lang="en-US" sz="2400" dirty="0" smtClean="0"/>
              <a:t>color</a:t>
            </a:r>
            <a:r>
              <a:rPr lang="en-US" sz="2400" dirty="0"/>
              <a:t>: red;    </a:t>
            </a:r>
            <a:r>
              <a:rPr lang="en-US" sz="2400" dirty="0" smtClean="0"/>
              <a:t>}</a:t>
            </a:r>
            <a:r>
              <a:rPr lang="en-US" sz="2400" dirty="0"/>
              <a:t>    </a:t>
            </a:r>
          </a:p>
          <a:p>
            <a:pPr marL="0" indent="0">
              <a:buNone/>
            </a:pPr>
            <a:r>
              <a:rPr lang="en-US" sz="2400" dirty="0"/>
              <a:t>  </a:t>
            </a:r>
            <a:r>
              <a:rPr lang="en-US" sz="2400" b="1" dirty="0"/>
              <a:t>&lt;/style&gt;</a:t>
            </a:r>
            <a:r>
              <a:rPr lang="en-US" sz="2400" dirty="0"/>
              <a:t>    </a:t>
            </a:r>
          </a:p>
          <a:p>
            <a:pPr marL="0" indent="0">
              <a:buNone/>
            </a:pPr>
            <a:r>
              <a:rPr lang="en-US" sz="2400" dirty="0"/>
              <a:t> </a:t>
            </a:r>
            <a:r>
              <a:rPr lang="en-US" sz="2400" b="1" dirty="0"/>
              <a:t>&lt;script&gt;</a:t>
            </a:r>
            <a:r>
              <a:rPr lang="en-US" sz="2400" dirty="0"/>
              <a:t>    </a:t>
            </a:r>
          </a:p>
          <a:p>
            <a:pPr marL="0" indent="0">
              <a:buNone/>
            </a:pPr>
            <a:r>
              <a:rPr lang="en-US" sz="2400" dirty="0" smtClean="0"/>
              <a:t>  $(</a:t>
            </a:r>
            <a:r>
              <a:rPr lang="en-US" sz="2400" dirty="0"/>
              <a:t> "select" ) .change(function () {    </a:t>
            </a:r>
          </a:p>
          <a:p>
            <a:pPr marL="0" indent="0">
              <a:buNone/>
            </a:pPr>
            <a:r>
              <a:rPr lang="en-US" sz="2400" dirty="0" err="1" smtClean="0"/>
              <a:t>document.getElementById</a:t>
            </a:r>
            <a:r>
              <a:rPr lang="en-US" sz="2400" dirty="0"/>
              <a:t>("</a:t>
            </a:r>
            <a:r>
              <a:rPr lang="en-US" sz="2400" dirty="0" err="1"/>
              <a:t>loc</a:t>
            </a:r>
            <a:r>
              <a:rPr lang="en-US" sz="2400" dirty="0"/>
              <a:t>").</a:t>
            </a:r>
            <a:r>
              <a:rPr lang="en-US" sz="2400" dirty="0" err="1"/>
              <a:t>innerHTML</a:t>
            </a:r>
            <a:r>
              <a:rPr lang="en-US" sz="2400" dirty="0"/>
              <a:t>="You selected: "+</a:t>
            </a:r>
            <a:r>
              <a:rPr lang="en-US" sz="2400" dirty="0" err="1"/>
              <a:t>document.getElementById</a:t>
            </a:r>
            <a:r>
              <a:rPr lang="en-US" sz="2400" dirty="0"/>
              <a:t>("se").value;  </a:t>
            </a:r>
            <a:r>
              <a:rPr lang="en-US" sz="2400" dirty="0" smtClean="0"/>
              <a:t>});</a:t>
            </a:r>
            <a:r>
              <a:rPr lang="en-US" sz="2400" dirty="0"/>
              <a:t>  </a:t>
            </a:r>
          </a:p>
          <a:p>
            <a:pPr marL="0" indent="0">
              <a:buNone/>
            </a:pPr>
            <a:r>
              <a:rPr lang="en-US" sz="2400" b="1" dirty="0"/>
              <a:t>&lt;/script&gt;</a:t>
            </a:r>
            <a:r>
              <a:rPr lang="en-US" sz="2400" dirty="0"/>
              <a:t>    </a:t>
            </a:r>
            <a:endParaRPr lang="en-US" sz="2400" dirty="0" smtClean="0"/>
          </a:p>
          <a:p>
            <a:pPr marL="0" indent="0">
              <a:buNone/>
            </a:pPr>
            <a:r>
              <a:rPr lang="en-US" sz="2400" b="1" dirty="0"/>
              <a:t>&lt;body&gt;</a:t>
            </a:r>
            <a:r>
              <a:rPr lang="en-US" sz="2400" dirty="0"/>
              <a:t>    </a:t>
            </a:r>
          </a:p>
          <a:p>
            <a:pPr marL="0" indent="0">
              <a:buNone/>
            </a:pPr>
            <a:r>
              <a:rPr lang="en-US" sz="2400" dirty="0"/>
              <a:t> </a:t>
            </a:r>
            <a:r>
              <a:rPr lang="en-US" sz="2400" b="1" dirty="0"/>
              <a:t>&lt;select</a:t>
            </a:r>
            <a:r>
              <a:rPr lang="en-US" sz="2400" dirty="0"/>
              <a:t> id="se" name="actors" </a:t>
            </a:r>
            <a:r>
              <a:rPr lang="en-US" sz="2400" b="1" dirty="0"/>
              <a:t>&gt;</a:t>
            </a:r>
            <a:r>
              <a:rPr lang="en-US" sz="2400" dirty="0"/>
              <a:t>    </a:t>
            </a:r>
          </a:p>
          <a:p>
            <a:pPr marL="0" indent="0">
              <a:buNone/>
            </a:pPr>
            <a:r>
              <a:rPr lang="en-US" sz="2400" dirty="0"/>
              <a:t>  </a:t>
            </a:r>
            <a:r>
              <a:rPr lang="en-US" sz="2400" b="1" dirty="0"/>
              <a:t>&lt;option&gt;</a:t>
            </a:r>
            <a:r>
              <a:rPr lang="en-US" sz="2400" dirty="0" err="1"/>
              <a:t>Uthappa</a:t>
            </a:r>
            <a:r>
              <a:rPr lang="en-US" sz="2400" b="1" dirty="0"/>
              <a:t>&lt;/option&gt;</a:t>
            </a:r>
            <a:r>
              <a:rPr lang="en-US" sz="2400" dirty="0"/>
              <a:t>    </a:t>
            </a:r>
          </a:p>
          <a:p>
            <a:pPr marL="0" indent="0">
              <a:buNone/>
            </a:pPr>
            <a:r>
              <a:rPr lang="en-US" sz="2400" dirty="0"/>
              <a:t>  </a:t>
            </a:r>
            <a:r>
              <a:rPr lang="en-US" sz="2400" b="1" dirty="0"/>
              <a:t>&lt;option</a:t>
            </a:r>
            <a:r>
              <a:rPr lang="en-US" sz="2400" dirty="0"/>
              <a:t> selected="selected"</a:t>
            </a:r>
            <a:r>
              <a:rPr lang="en-US" sz="2400" b="1" dirty="0"/>
              <a:t>&gt;</a:t>
            </a:r>
            <a:r>
              <a:rPr lang="en-US" sz="2400" dirty="0" err="1"/>
              <a:t>Kattapa</a:t>
            </a:r>
            <a:r>
              <a:rPr lang="en-US" sz="2400" b="1" dirty="0"/>
              <a:t>&lt;/option&gt;</a:t>
            </a:r>
            <a:r>
              <a:rPr lang="en-US" sz="2400" dirty="0"/>
              <a:t>    </a:t>
            </a:r>
          </a:p>
          <a:p>
            <a:pPr marL="0" indent="0">
              <a:buNone/>
            </a:pPr>
            <a:r>
              <a:rPr lang="en-US" sz="2400" dirty="0"/>
              <a:t>  </a:t>
            </a:r>
            <a:r>
              <a:rPr lang="en-US" sz="2400" b="1" dirty="0"/>
              <a:t>&lt;option&gt;</a:t>
            </a:r>
            <a:r>
              <a:rPr lang="en-US" sz="2400" dirty="0" err="1"/>
              <a:t>Veerappa</a:t>
            </a:r>
            <a:r>
              <a:rPr lang="en-US" sz="2400" b="1" dirty="0"/>
              <a:t>&lt;/option&gt;</a:t>
            </a:r>
            <a:r>
              <a:rPr lang="en-US" sz="2400" dirty="0"/>
              <a:t>    </a:t>
            </a:r>
          </a:p>
          <a:p>
            <a:pPr marL="0" indent="0">
              <a:buNone/>
            </a:pPr>
            <a:r>
              <a:rPr lang="en-US" sz="2400" dirty="0"/>
              <a:t>  </a:t>
            </a:r>
            <a:r>
              <a:rPr lang="en-US" sz="2400" b="1" dirty="0"/>
              <a:t>&lt;option&gt;</a:t>
            </a:r>
            <a:r>
              <a:rPr lang="en-US" sz="2400" dirty="0" err="1"/>
              <a:t>Bahubali</a:t>
            </a:r>
            <a:r>
              <a:rPr lang="en-US" sz="2400" b="1" dirty="0"/>
              <a:t>&lt;/option&gt;</a:t>
            </a:r>
            <a:r>
              <a:rPr lang="en-US" sz="2400" dirty="0"/>
              <a:t>   </a:t>
            </a:r>
          </a:p>
          <a:p>
            <a:pPr marL="0" indent="0">
              <a:buNone/>
            </a:pPr>
            <a:r>
              <a:rPr lang="en-US" sz="2400" b="1" dirty="0"/>
              <a:t>&lt;/select&gt;</a:t>
            </a:r>
            <a:r>
              <a:rPr lang="en-US" sz="2400" dirty="0"/>
              <a:t>    </a:t>
            </a:r>
          </a:p>
          <a:p>
            <a:pPr marL="0" indent="0">
              <a:buNone/>
            </a:pPr>
            <a:r>
              <a:rPr lang="en-US" sz="2400" b="1" dirty="0"/>
              <a:t>&lt;div</a:t>
            </a:r>
            <a:r>
              <a:rPr lang="en-US" sz="2400" dirty="0"/>
              <a:t> id="</a:t>
            </a:r>
            <a:r>
              <a:rPr lang="en-US" sz="2400" dirty="0" err="1"/>
              <a:t>loc</a:t>
            </a:r>
            <a:r>
              <a:rPr lang="en-US" sz="2400" dirty="0"/>
              <a:t>"</a:t>
            </a:r>
            <a:r>
              <a:rPr lang="en-US" sz="2400" b="1" dirty="0"/>
              <a:t>&gt;&lt;/div&gt;</a:t>
            </a:r>
            <a:r>
              <a:rPr lang="en-US" sz="2400" dirty="0"/>
              <a:t>    </a:t>
            </a:r>
            <a:endParaRPr lang="en-US" sz="2400" dirty="0" smtClean="0"/>
          </a:p>
          <a:p>
            <a:pPr marL="0" indent="0">
              <a:buNone/>
            </a:pPr>
            <a:r>
              <a:rPr lang="en-US" sz="2400" b="1" dirty="0" smtClean="0"/>
              <a:t>&lt;/</a:t>
            </a:r>
            <a:r>
              <a:rPr lang="en-US" sz="2400" b="1" dirty="0"/>
              <a:t>body&gt;</a:t>
            </a:r>
            <a:r>
              <a:rPr lang="en-US" sz="2400" dirty="0"/>
              <a:t>    </a:t>
            </a:r>
          </a:p>
          <a:p>
            <a:pPr marL="0" indent="0">
              <a:buNone/>
            </a:pPr>
            <a:r>
              <a:rPr lang="en-US" sz="2400" dirty="0"/>
              <a:t> </a:t>
            </a:r>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0057244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1163300" cy="6240780"/>
          </a:xfrm>
        </p:spPr>
        <p:txBody>
          <a:bodyPr>
            <a:normAutofit fontScale="70000" lnSpcReduction="20000"/>
          </a:bodyPr>
          <a:lstStyle/>
          <a:p>
            <a:pPr marL="0" indent="0">
              <a:buNone/>
            </a:pPr>
            <a:r>
              <a:rPr lang="en-US" sz="2000" b="1" dirty="0" err="1"/>
              <a:t>jQuery</a:t>
            </a:r>
            <a:r>
              <a:rPr lang="en-US" sz="2000" b="1" dirty="0"/>
              <a:t> submit</a:t>
            </a:r>
            <a:r>
              <a:rPr lang="en-US" sz="2000" b="1" dirty="0" smtClean="0"/>
              <a:t>()</a:t>
            </a:r>
          </a:p>
          <a:p>
            <a:pPr marL="0" indent="0">
              <a:buNone/>
            </a:pPr>
            <a:endParaRPr lang="en-US" sz="2000" b="1" dirty="0"/>
          </a:p>
          <a:p>
            <a:r>
              <a:rPr lang="en-US" sz="2000" dirty="0" err="1"/>
              <a:t>jQuery</a:t>
            </a:r>
            <a:r>
              <a:rPr lang="en-US" sz="2000" dirty="0"/>
              <a:t> submit event is sent to the element when the user attempts to submit a form</a:t>
            </a:r>
            <a:r>
              <a:rPr lang="en-US" sz="2000" dirty="0" smtClean="0"/>
              <a:t>.</a:t>
            </a:r>
          </a:p>
          <a:p>
            <a:endParaRPr lang="en-US" sz="2000" dirty="0"/>
          </a:p>
          <a:p>
            <a:r>
              <a:rPr lang="en-US" sz="2000" dirty="0"/>
              <a:t>This event is only attached to the &lt;form&gt; element. Forms can be submitted either by clicking on the submit button or by pressing the enter button on the keyboard when that certain form elements have focus. When the submit event occurs, the submit() method attaches a function with it to run</a:t>
            </a:r>
            <a:r>
              <a:rPr lang="en-US" sz="2000" dirty="0" smtClean="0"/>
              <a:t>.</a:t>
            </a:r>
          </a:p>
          <a:p>
            <a:endParaRPr lang="en-US" sz="2000" dirty="0"/>
          </a:p>
          <a:p>
            <a:r>
              <a:rPr lang="en-US" sz="2000" b="1" dirty="0"/>
              <a:t>Syntax</a:t>
            </a:r>
            <a:r>
              <a:rPr lang="en-US" sz="2000" dirty="0" smtClean="0"/>
              <a:t>:$(</a:t>
            </a:r>
            <a:r>
              <a:rPr lang="en-US" sz="2000" dirty="0"/>
              <a:t>selector).submit()  </a:t>
            </a:r>
          </a:p>
          <a:p>
            <a:pPr marL="0" indent="0">
              <a:buNone/>
            </a:pPr>
            <a:r>
              <a:rPr lang="en-US" sz="2400" dirty="0"/>
              <a:t> </a:t>
            </a:r>
            <a:endParaRPr lang="en-US" sz="2400" dirty="0" smtClean="0"/>
          </a:p>
          <a:p>
            <a:r>
              <a:rPr lang="en-US" sz="2100" b="1" dirty="0"/>
              <a:t>Example of </a:t>
            </a:r>
            <a:r>
              <a:rPr lang="en-US" sz="2100" b="1" dirty="0" err="1"/>
              <a:t>jQuery</a:t>
            </a:r>
            <a:r>
              <a:rPr lang="en-US" sz="2100" b="1" dirty="0"/>
              <a:t> submit() </a:t>
            </a:r>
            <a:r>
              <a:rPr lang="en-US" sz="2100" b="1" dirty="0" smtClean="0"/>
              <a:t>event</a:t>
            </a:r>
          </a:p>
          <a:p>
            <a:endParaRPr lang="en-US" sz="2100" b="1" dirty="0" smtClean="0"/>
          </a:p>
          <a:p>
            <a:pPr marL="0" indent="0">
              <a:buNone/>
            </a:pPr>
            <a:r>
              <a:rPr lang="en-US" sz="2400" dirty="0"/>
              <a:t> </a:t>
            </a:r>
            <a:r>
              <a:rPr lang="en-US" sz="2400" b="1" dirty="0"/>
              <a:t>&lt;style&gt;</a:t>
            </a:r>
            <a:r>
              <a:rPr lang="en-US" sz="2400" dirty="0"/>
              <a:t>  </a:t>
            </a:r>
          </a:p>
          <a:p>
            <a:pPr marL="0" indent="0">
              <a:buNone/>
            </a:pPr>
            <a:r>
              <a:rPr lang="en-US" sz="2400" dirty="0"/>
              <a:t>  p {  </a:t>
            </a:r>
          </a:p>
          <a:p>
            <a:pPr marL="0" indent="0">
              <a:buNone/>
            </a:pPr>
            <a:r>
              <a:rPr lang="en-US" sz="2400" dirty="0"/>
              <a:t>    margin: 0;  </a:t>
            </a:r>
          </a:p>
          <a:p>
            <a:pPr marL="0" indent="0">
              <a:buNone/>
            </a:pPr>
            <a:r>
              <a:rPr lang="en-US" sz="2400" dirty="0"/>
              <a:t>    color: blue;  </a:t>
            </a:r>
          </a:p>
          <a:p>
            <a:pPr marL="0" indent="0">
              <a:buNone/>
            </a:pPr>
            <a:r>
              <a:rPr lang="en-US" sz="2400" dirty="0"/>
              <a:t>  }  </a:t>
            </a:r>
          </a:p>
          <a:p>
            <a:pPr marL="0" indent="0">
              <a:buNone/>
            </a:pPr>
            <a:r>
              <a:rPr lang="en-US" sz="2400" dirty="0"/>
              <a:t>  </a:t>
            </a:r>
            <a:r>
              <a:rPr lang="en-US" sz="2400" dirty="0" err="1"/>
              <a:t>div,p</a:t>
            </a:r>
            <a:r>
              <a:rPr lang="en-US" sz="2400" dirty="0"/>
              <a:t> {  </a:t>
            </a:r>
          </a:p>
          <a:p>
            <a:pPr marL="0" indent="0">
              <a:buNone/>
            </a:pPr>
            <a:r>
              <a:rPr lang="en-US" sz="2400" dirty="0"/>
              <a:t>    margin-left: 10px;  </a:t>
            </a:r>
          </a:p>
          <a:p>
            <a:pPr marL="0" indent="0">
              <a:buNone/>
            </a:pPr>
            <a:r>
              <a:rPr lang="en-US" sz="2400" dirty="0"/>
              <a:t>  }  </a:t>
            </a:r>
          </a:p>
          <a:p>
            <a:pPr marL="0" indent="0">
              <a:buNone/>
            </a:pPr>
            <a:r>
              <a:rPr lang="en-US" sz="2400" dirty="0"/>
              <a:t>  span {  </a:t>
            </a:r>
          </a:p>
          <a:p>
            <a:pPr marL="0" indent="0">
              <a:buNone/>
            </a:pPr>
            <a:r>
              <a:rPr lang="en-US" sz="2400" dirty="0"/>
              <a:t>    color: red;  </a:t>
            </a:r>
          </a:p>
          <a:p>
            <a:pPr marL="0" indent="0">
              <a:buNone/>
            </a:pPr>
            <a:r>
              <a:rPr lang="en-US" sz="2400" dirty="0"/>
              <a:t>  }  </a:t>
            </a:r>
          </a:p>
          <a:p>
            <a:pPr marL="0" indent="0">
              <a:buNone/>
            </a:pPr>
            <a:r>
              <a:rPr lang="en-US" sz="2400" dirty="0"/>
              <a:t>  </a:t>
            </a:r>
            <a:r>
              <a:rPr lang="en-US" sz="2400" b="1" dirty="0"/>
              <a:t>&lt;/style&gt;</a:t>
            </a:r>
            <a:r>
              <a:rPr lang="en-US" sz="2400" dirty="0"/>
              <a:t>  </a:t>
            </a:r>
          </a:p>
          <a:p>
            <a:endParaRPr lang="en-US" sz="2400" b="1"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1503793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1163300" cy="6240780"/>
          </a:xfrm>
        </p:spPr>
        <p:txBody>
          <a:bodyPr>
            <a:normAutofit fontScale="92500" lnSpcReduction="20000"/>
          </a:bodyPr>
          <a:lstStyle/>
          <a:p>
            <a:pPr marL="0" indent="0">
              <a:buNone/>
            </a:pPr>
            <a:r>
              <a:rPr lang="en-US" sz="2200" b="1" dirty="0"/>
              <a:t>&lt;script&gt;</a:t>
            </a:r>
            <a:r>
              <a:rPr lang="en-US" sz="2200" dirty="0"/>
              <a:t>  </a:t>
            </a:r>
          </a:p>
          <a:p>
            <a:pPr marL="0" indent="0">
              <a:buNone/>
            </a:pPr>
            <a:r>
              <a:rPr lang="en-US" sz="2200" dirty="0"/>
              <a:t>$( "form" ).submit(function( event ) {  </a:t>
            </a:r>
          </a:p>
          <a:p>
            <a:pPr marL="0" indent="0">
              <a:buNone/>
            </a:pPr>
            <a:r>
              <a:rPr lang="en-US" sz="2200" dirty="0"/>
              <a:t>  if ( $( "</a:t>
            </a:r>
            <a:r>
              <a:rPr lang="en-US" sz="2200" dirty="0" err="1"/>
              <a:t>input:first</a:t>
            </a:r>
            <a:r>
              <a:rPr lang="en-US" sz="2200" dirty="0"/>
              <a:t>" ).</a:t>
            </a:r>
            <a:r>
              <a:rPr lang="en-US" sz="2200" dirty="0" err="1"/>
              <a:t>val</a:t>
            </a:r>
            <a:r>
              <a:rPr lang="en-US" sz="2200" dirty="0"/>
              <a:t>() === "</a:t>
            </a:r>
            <a:r>
              <a:rPr lang="en-US" sz="2200" dirty="0" err="1"/>
              <a:t>javatpoint</a:t>
            </a:r>
            <a:r>
              <a:rPr lang="en-US" sz="2200" dirty="0"/>
              <a:t>" ) {  </a:t>
            </a:r>
          </a:p>
          <a:p>
            <a:pPr marL="0" indent="0">
              <a:buNone/>
            </a:pPr>
            <a:r>
              <a:rPr lang="en-US" sz="2200" dirty="0"/>
              <a:t>    $( "span" ).text( "Submitted Successfully." ).show();  </a:t>
            </a:r>
          </a:p>
          <a:p>
            <a:pPr marL="0" indent="0">
              <a:buNone/>
            </a:pPr>
            <a:r>
              <a:rPr lang="en-US" sz="2200" dirty="0"/>
              <a:t>    return;  </a:t>
            </a:r>
          </a:p>
          <a:p>
            <a:pPr marL="0" indent="0">
              <a:buNone/>
            </a:pPr>
            <a:r>
              <a:rPr lang="en-US" sz="2200" dirty="0"/>
              <a:t>  }  </a:t>
            </a:r>
          </a:p>
          <a:p>
            <a:pPr marL="0" indent="0">
              <a:buNone/>
            </a:pPr>
            <a:r>
              <a:rPr lang="en-US" sz="2200" dirty="0"/>
              <a:t>  $( "span" ).text( "Not valid!" ).show().</a:t>
            </a:r>
            <a:r>
              <a:rPr lang="en-US" sz="2200" dirty="0" err="1"/>
              <a:t>fadeOut</a:t>
            </a:r>
            <a:r>
              <a:rPr lang="en-US" sz="2200" dirty="0"/>
              <a:t>( 2000 );  </a:t>
            </a:r>
          </a:p>
          <a:p>
            <a:pPr marL="0" indent="0">
              <a:buNone/>
            </a:pPr>
            <a:r>
              <a:rPr lang="en-US" sz="2200" dirty="0"/>
              <a:t>  </a:t>
            </a:r>
            <a:r>
              <a:rPr lang="en-US" sz="2200" dirty="0" err="1"/>
              <a:t>event.preventDefault</a:t>
            </a:r>
            <a:r>
              <a:rPr lang="en-US" sz="2200" dirty="0"/>
              <a:t>();  </a:t>
            </a:r>
          </a:p>
          <a:p>
            <a:pPr marL="0" indent="0">
              <a:buNone/>
            </a:pPr>
            <a:r>
              <a:rPr lang="en-US" sz="2200" dirty="0"/>
              <a:t>});  </a:t>
            </a:r>
          </a:p>
          <a:p>
            <a:pPr marL="0" indent="0">
              <a:buNone/>
            </a:pPr>
            <a:r>
              <a:rPr lang="en-US" sz="2200" b="1" dirty="0"/>
              <a:t>&lt;/script&gt;</a:t>
            </a:r>
            <a:r>
              <a:rPr lang="en-US" sz="2200" dirty="0"/>
              <a:t>  </a:t>
            </a:r>
          </a:p>
          <a:p>
            <a:pPr marL="0" indent="0">
              <a:buNone/>
            </a:pPr>
            <a:r>
              <a:rPr lang="en-US" sz="2200" b="1" dirty="0"/>
              <a:t>&lt;body&gt;</a:t>
            </a:r>
            <a:r>
              <a:rPr lang="en-US" sz="2200" dirty="0"/>
              <a:t>  </a:t>
            </a:r>
          </a:p>
          <a:p>
            <a:pPr marL="0" indent="0">
              <a:buNone/>
            </a:pPr>
            <a:r>
              <a:rPr lang="en-US" sz="2200" b="1" dirty="0"/>
              <a:t>&lt;p&gt;</a:t>
            </a:r>
            <a:r>
              <a:rPr lang="en-US" sz="2200" dirty="0"/>
              <a:t>Type '</a:t>
            </a:r>
            <a:r>
              <a:rPr lang="en-US" sz="2200" dirty="0" err="1"/>
              <a:t>javatpoint</a:t>
            </a:r>
            <a:r>
              <a:rPr lang="en-US" sz="2200" dirty="0"/>
              <a:t>' to submit this form finally.</a:t>
            </a:r>
            <a:r>
              <a:rPr lang="en-US" sz="2200" b="1" dirty="0"/>
              <a:t>&lt;/p&gt;</a:t>
            </a:r>
            <a:r>
              <a:rPr lang="en-US" sz="2200" dirty="0"/>
              <a:t>  </a:t>
            </a:r>
          </a:p>
          <a:p>
            <a:pPr marL="0" indent="0">
              <a:buNone/>
            </a:pPr>
            <a:r>
              <a:rPr lang="en-US" sz="2200" b="1" dirty="0"/>
              <a:t>&lt;form</a:t>
            </a:r>
            <a:r>
              <a:rPr lang="en-US" sz="2200" dirty="0"/>
              <a:t> action="</a:t>
            </a:r>
            <a:r>
              <a:rPr lang="en-US" sz="2200" dirty="0" err="1"/>
              <a:t>javascript:alert</a:t>
            </a:r>
            <a:r>
              <a:rPr lang="en-US" sz="2200" dirty="0"/>
              <a:t>( 'success!' );"</a:t>
            </a:r>
            <a:r>
              <a:rPr lang="en-US" sz="2200" b="1" dirty="0"/>
              <a:t>&gt;</a:t>
            </a:r>
            <a:r>
              <a:rPr lang="en-US" sz="2200" dirty="0"/>
              <a:t>  </a:t>
            </a:r>
          </a:p>
          <a:p>
            <a:pPr marL="0" indent="0">
              <a:buNone/>
            </a:pPr>
            <a:r>
              <a:rPr lang="en-US" sz="2200" dirty="0"/>
              <a:t>  </a:t>
            </a:r>
            <a:r>
              <a:rPr lang="en-US" sz="2200" b="1" dirty="0"/>
              <a:t>&lt;div&gt;</a:t>
            </a:r>
            <a:r>
              <a:rPr lang="en-US" sz="2200" dirty="0"/>
              <a:t>  </a:t>
            </a:r>
          </a:p>
          <a:p>
            <a:pPr marL="0" indent="0">
              <a:buNone/>
            </a:pPr>
            <a:r>
              <a:rPr lang="en-US" sz="2200" dirty="0"/>
              <a:t>    </a:t>
            </a:r>
            <a:r>
              <a:rPr lang="en-US" sz="2200" b="1" dirty="0"/>
              <a:t>&lt;input</a:t>
            </a:r>
            <a:r>
              <a:rPr lang="en-US" sz="2200" dirty="0"/>
              <a:t> type="text"</a:t>
            </a:r>
            <a:r>
              <a:rPr lang="en-US" sz="2200" b="1" dirty="0"/>
              <a:t>&gt;</a:t>
            </a:r>
            <a:r>
              <a:rPr lang="en-US" sz="2200" dirty="0"/>
              <a:t>  </a:t>
            </a:r>
          </a:p>
          <a:p>
            <a:pPr marL="0" indent="0">
              <a:buNone/>
            </a:pPr>
            <a:r>
              <a:rPr lang="en-US" sz="2200" dirty="0"/>
              <a:t>    </a:t>
            </a:r>
            <a:r>
              <a:rPr lang="en-US" sz="2200" b="1" dirty="0"/>
              <a:t>&lt;input</a:t>
            </a:r>
            <a:r>
              <a:rPr lang="en-US" sz="2200" dirty="0"/>
              <a:t> type="submit"</a:t>
            </a:r>
            <a:r>
              <a:rPr lang="en-US" sz="2200" b="1" dirty="0"/>
              <a:t>&gt;</a:t>
            </a:r>
            <a:r>
              <a:rPr lang="en-US" sz="2200" dirty="0"/>
              <a:t>  </a:t>
            </a:r>
          </a:p>
          <a:p>
            <a:pPr marL="0" indent="0">
              <a:buNone/>
            </a:pPr>
            <a:r>
              <a:rPr lang="en-US" sz="2200" dirty="0"/>
              <a:t>  </a:t>
            </a:r>
            <a:r>
              <a:rPr lang="en-US" sz="2200" b="1" dirty="0"/>
              <a:t>&lt;/div&gt;</a:t>
            </a:r>
            <a:r>
              <a:rPr lang="en-US" sz="2200" dirty="0"/>
              <a:t>  </a:t>
            </a:r>
          </a:p>
          <a:p>
            <a:pPr marL="0" indent="0">
              <a:buNone/>
            </a:pPr>
            <a:r>
              <a:rPr lang="en-US" sz="2200" b="1" dirty="0"/>
              <a:t>&lt;/form&gt;</a:t>
            </a:r>
            <a:r>
              <a:rPr lang="en-US" sz="2200" dirty="0"/>
              <a:t>  </a:t>
            </a:r>
          </a:p>
          <a:p>
            <a:pPr marL="0" indent="0">
              <a:buNone/>
            </a:pPr>
            <a:r>
              <a:rPr lang="en-US" sz="2200" b="1" dirty="0"/>
              <a:t>&lt;span&gt;&lt;/span&gt;</a:t>
            </a:r>
            <a:r>
              <a:rPr lang="en-US" sz="2200" dirty="0"/>
              <a:t> </a:t>
            </a:r>
          </a:p>
          <a:p>
            <a:pPr marL="0" indent="0">
              <a:buNone/>
            </a:pPr>
            <a:r>
              <a:rPr lang="en-US" sz="2200" b="1" dirty="0"/>
              <a:t>&lt;/body&gt;</a:t>
            </a:r>
            <a:r>
              <a:rPr lang="en-US" sz="2200" dirty="0"/>
              <a:t>  </a:t>
            </a:r>
          </a:p>
          <a:p>
            <a:endParaRPr lang="en-US" sz="2400" b="1"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19660828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8" y="492125"/>
            <a:ext cx="10972800" cy="5883910"/>
          </a:xfrm>
        </p:spPr>
        <p:txBody>
          <a:bodyPr>
            <a:normAutofit fontScale="97500"/>
          </a:bodyPr>
          <a:lstStyle/>
          <a:p>
            <a:r>
              <a:rPr lang="en-US" sz="2400" dirty="0" err="1"/>
              <a:t>jQuery</a:t>
            </a:r>
            <a:r>
              <a:rPr lang="en-US" sz="2400" dirty="0"/>
              <a:t> events are the actions that can be detected by your web application. They are used to create dynamic web pages. An event shows the exact moment when something happens</a:t>
            </a:r>
            <a:r>
              <a:rPr lang="en-US" sz="2400" dirty="0" smtClean="0"/>
              <a:t>.</a:t>
            </a:r>
          </a:p>
          <a:p>
            <a:endParaRPr lang="en-US" sz="2400" dirty="0"/>
          </a:p>
          <a:p>
            <a:r>
              <a:rPr lang="en-US" sz="2400" dirty="0"/>
              <a:t>These are some examples of events</a:t>
            </a:r>
            <a:r>
              <a:rPr lang="en-US" sz="2400" dirty="0" smtClean="0"/>
              <a:t>.</a:t>
            </a:r>
          </a:p>
          <a:p>
            <a:endParaRPr lang="en-US" sz="2400" dirty="0"/>
          </a:p>
          <a:p>
            <a:pPr>
              <a:buFont typeface="Wingdings" pitchFamily="2" charset="2"/>
              <a:buChar char="ü"/>
            </a:pPr>
            <a:r>
              <a:rPr lang="en-US" sz="2400" dirty="0"/>
              <a:t>A mouse click</a:t>
            </a:r>
          </a:p>
          <a:p>
            <a:pPr>
              <a:buFont typeface="Wingdings" pitchFamily="2" charset="2"/>
              <a:buChar char="ü"/>
            </a:pPr>
            <a:r>
              <a:rPr lang="en-US" sz="2400" dirty="0"/>
              <a:t>An HTML form submission</a:t>
            </a:r>
          </a:p>
          <a:p>
            <a:pPr>
              <a:buFont typeface="Wingdings" pitchFamily="2" charset="2"/>
              <a:buChar char="ü"/>
            </a:pPr>
            <a:r>
              <a:rPr lang="en-US" sz="2400" dirty="0"/>
              <a:t>A web page loading</a:t>
            </a:r>
          </a:p>
          <a:p>
            <a:pPr>
              <a:buFont typeface="Wingdings" pitchFamily="2" charset="2"/>
              <a:buChar char="ü"/>
            </a:pPr>
            <a:r>
              <a:rPr lang="en-US" sz="2400" dirty="0"/>
              <a:t>A keystroke on the keyboard</a:t>
            </a:r>
          </a:p>
          <a:p>
            <a:pPr>
              <a:buFont typeface="Wingdings" pitchFamily="2" charset="2"/>
              <a:buChar char="ü"/>
            </a:pPr>
            <a:r>
              <a:rPr lang="en-US" sz="2400" dirty="0"/>
              <a:t>Scrolling of the web page etc.</a:t>
            </a:r>
          </a:p>
          <a:p>
            <a:pPr marL="0" indent="0">
              <a:buNone/>
            </a:pPr>
            <a:endParaRPr lang="en-US" sz="2400" dirty="0"/>
          </a:p>
          <a:p>
            <a:pPr marL="0" indent="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32946"/>
            <a:ext cx="3815444" cy="5883910"/>
          </a:xfrm>
        </p:spPr>
        <p:txBody>
          <a:bodyPr>
            <a:normAutofit fontScale="97500"/>
          </a:bodyPr>
          <a:lstStyle/>
          <a:p>
            <a:pPr marL="0" indent="0">
              <a:buNone/>
            </a:pPr>
            <a:r>
              <a:rPr lang="en-US" sz="2400" b="1" dirty="0"/>
              <a:t>Mouse </a:t>
            </a:r>
            <a:r>
              <a:rPr lang="en-US" sz="2400" b="1" dirty="0" smtClean="0"/>
              <a:t>Events</a:t>
            </a:r>
          </a:p>
          <a:p>
            <a:pPr marL="0" indent="0">
              <a:buNone/>
            </a:pPr>
            <a:endParaRPr lang="en-US" sz="2400" b="1" dirty="0"/>
          </a:p>
          <a:p>
            <a:r>
              <a:rPr lang="en-US" sz="2400" dirty="0"/>
              <a:t>click</a:t>
            </a:r>
          </a:p>
          <a:p>
            <a:r>
              <a:rPr lang="en-US" sz="2400" dirty="0" err="1"/>
              <a:t>dblclick</a:t>
            </a:r>
            <a:endParaRPr lang="en-US" sz="2400" dirty="0"/>
          </a:p>
          <a:p>
            <a:r>
              <a:rPr lang="en-US" sz="2400" dirty="0" err="1"/>
              <a:t>mouseenter</a:t>
            </a:r>
            <a:endParaRPr lang="en-US" sz="2400" dirty="0"/>
          </a:p>
          <a:p>
            <a:r>
              <a:rPr lang="en-US" sz="2400" dirty="0" err="1" smtClean="0"/>
              <a:t>Mouseleave</a:t>
            </a:r>
            <a:endParaRPr lang="en-US" sz="2400" dirty="0" smtClean="0"/>
          </a:p>
          <a:p>
            <a:endParaRPr lang="en-US" sz="2400" dirty="0"/>
          </a:p>
          <a:p>
            <a:pPr marL="0" indent="0">
              <a:buNone/>
            </a:pPr>
            <a:r>
              <a:rPr lang="en-US" sz="2400" b="1" dirty="0"/>
              <a:t>Keyboard </a:t>
            </a:r>
            <a:r>
              <a:rPr lang="en-US" sz="2400" b="1" dirty="0" smtClean="0"/>
              <a:t>Events</a:t>
            </a:r>
          </a:p>
          <a:p>
            <a:pPr marL="0" indent="0">
              <a:buNone/>
            </a:pPr>
            <a:endParaRPr lang="en-US" sz="2400" b="1" dirty="0"/>
          </a:p>
          <a:p>
            <a:r>
              <a:rPr lang="en-US" sz="2400" dirty="0" err="1"/>
              <a:t>keyup</a:t>
            </a:r>
            <a:endParaRPr lang="en-US" sz="2400" dirty="0"/>
          </a:p>
          <a:p>
            <a:r>
              <a:rPr lang="en-US" sz="2400" dirty="0" err="1"/>
              <a:t>keydown</a:t>
            </a:r>
            <a:endParaRPr lang="en-US" sz="2400" dirty="0"/>
          </a:p>
          <a:p>
            <a:r>
              <a:rPr lang="en-US" sz="2400" dirty="0" err="1"/>
              <a:t>keypress</a:t>
            </a: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5" name="Content Placeholder 2"/>
          <p:cNvSpPr txBox="1">
            <a:spLocks/>
          </p:cNvSpPr>
          <p:nvPr/>
        </p:nvSpPr>
        <p:spPr>
          <a:xfrm>
            <a:off x="5178877" y="522064"/>
            <a:ext cx="4969330" cy="5883910"/>
          </a:xfrm>
          <a:prstGeom prst="rect">
            <a:avLst/>
          </a:prstGeom>
          <a:noFill/>
          <a:ln w="9525">
            <a:noFill/>
          </a:ln>
        </p:spPr>
        <p:txBody>
          <a:bodyPr>
            <a:normAutofit fontScale="97500"/>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Form </a:t>
            </a:r>
            <a:r>
              <a:rPr lang="en-US" sz="2400" b="1" dirty="0" smtClean="0"/>
              <a:t>Events</a:t>
            </a:r>
          </a:p>
          <a:p>
            <a:pPr marL="0" indent="0">
              <a:buNone/>
            </a:pPr>
            <a:endParaRPr lang="en-US" sz="2400" b="1" dirty="0"/>
          </a:p>
          <a:p>
            <a:r>
              <a:rPr lang="en-US" sz="2400" dirty="0"/>
              <a:t>submit</a:t>
            </a:r>
          </a:p>
          <a:p>
            <a:r>
              <a:rPr lang="en-US" sz="2400" dirty="0"/>
              <a:t>change</a:t>
            </a:r>
          </a:p>
          <a:p>
            <a:r>
              <a:rPr lang="en-US" sz="2400" dirty="0"/>
              <a:t>blur</a:t>
            </a:r>
          </a:p>
          <a:p>
            <a:r>
              <a:rPr lang="en-US" sz="2400" dirty="0"/>
              <a:t>focus</a:t>
            </a:r>
          </a:p>
          <a:p>
            <a:endParaRPr lang="en-US" sz="2400" dirty="0" smtClean="0"/>
          </a:p>
          <a:p>
            <a:pPr marL="0" indent="0">
              <a:buNone/>
            </a:pPr>
            <a:r>
              <a:rPr lang="en-US" sz="2400" b="1" dirty="0"/>
              <a:t>Document/Window </a:t>
            </a:r>
            <a:r>
              <a:rPr lang="en-US" sz="2400" b="1" dirty="0" smtClean="0"/>
              <a:t>Events</a:t>
            </a:r>
          </a:p>
          <a:p>
            <a:pPr marL="0" indent="0">
              <a:buNone/>
            </a:pPr>
            <a:endParaRPr lang="en-US" sz="2400" b="1" dirty="0"/>
          </a:p>
          <a:p>
            <a:r>
              <a:rPr lang="en-US" sz="2400" dirty="0"/>
              <a:t>load</a:t>
            </a:r>
          </a:p>
          <a:p>
            <a:r>
              <a:rPr lang="en-US" sz="2400" dirty="0"/>
              <a:t>unload</a:t>
            </a:r>
          </a:p>
          <a:p>
            <a:r>
              <a:rPr lang="en-US" sz="2400" dirty="0"/>
              <a:t>scroll</a:t>
            </a:r>
          </a:p>
          <a:p>
            <a:r>
              <a:rPr lang="en-US" sz="2400" dirty="0"/>
              <a:t>resize</a:t>
            </a:r>
          </a:p>
          <a:p>
            <a:pPr marL="0" indent="0">
              <a:buFontTx/>
              <a:buNone/>
            </a:pPr>
            <a:endParaRPr lang="en-US" sz="2400" dirty="0" smtClean="0"/>
          </a:p>
          <a:p>
            <a:pPr marL="0" indent="0">
              <a:buFontTx/>
              <a:buNone/>
            </a:pPr>
            <a:endParaRPr lang="en-US" sz="2400" dirty="0" smtClean="0"/>
          </a:p>
          <a:p>
            <a:pPr marL="0" indent="0">
              <a:buFontTx/>
              <a:buNone/>
            </a:pPr>
            <a:endParaRPr lang="en-US" sz="2400" dirty="0"/>
          </a:p>
        </p:txBody>
      </p:sp>
    </p:spTree>
    <p:extLst>
      <p:ext uri="{BB962C8B-B14F-4D97-AF65-F5344CB8AC3E}">
        <p14:creationId xmlns:p14="http://schemas.microsoft.com/office/powerpoint/2010/main" val="113233505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614" y="500290"/>
            <a:ext cx="10972800" cy="5883910"/>
          </a:xfrm>
        </p:spPr>
        <p:txBody>
          <a:bodyPr>
            <a:normAutofit fontScale="82500" lnSpcReduction="20000"/>
          </a:bodyPr>
          <a:lstStyle/>
          <a:p>
            <a:pPr marL="0" indent="0">
              <a:buNone/>
            </a:pPr>
            <a:r>
              <a:rPr lang="en-US" sz="2400" b="1" dirty="0" err="1"/>
              <a:t>jQuery</a:t>
            </a:r>
            <a:r>
              <a:rPr lang="en-US" sz="2400" b="1" dirty="0"/>
              <a:t> click</a:t>
            </a:r>
            <a:r>
              <a:rPr lang="en-US" sz="2400" b="1" dirty="0" smtClean="0"/>
              <a:t>()</a:t>
            </a:r>
          </a:p>
          <a:p>
            <a:pPr marL="0" indent="0">
              <a:buNone/>
            </a:pPr>
            <a:endParaRPr lang="en-US" sz="2400" b="1" dirty="0"/>
          </a:p>
          <a:p>
            <a:r>
              <a:rPr lang="en-US" sz="2400" dirty="0"/>
              <a:t>When you click on an element, the click event occurs and once the click event occurs it execute the click () method or attaches a function to run</a:t>
            </a:r>
            <a:r>
              <a:rPr lang="en-US" sz="2400" dirty="0" smtClean="0"/>
              <a:t>.</a:t>
            </a:r>
          </a:p>
          <a:p>
            <a:endParaRPr lang="en-US" sz="2400" dirty="0"/>
          </a:p>
          <a:p>
            <a:r>
              <a:rPr lang="en-US" sz="2400" dirty="0"/>
              <a:t>It is generally used together with other events of </a:t>
            </a:r>
            <a:r>
              <a:rPr lang="en-US" sz="2400" dirty="0" err="1"/>
              <a:t>jQuery</a:t>
            </a:r>
            <a:r>
              <a:rPr lang="en-US" sz="2400" dirty="0" smtClean="0"/>
              <a:t>.</a:t>
            </a:r>
          </a:p>
          <a:p>
            <a:endParaRPr lang="en-US" sz="2400" dirty="0"/>
          </a:p>
          <a:p>
            <a:r>
              <a:rPr lang="en-US" sz="2400" b="1" dirty="0"/>
              <a:t>Syntax</a:t>
            </a:r>
            <a:r>
              <a:rPr lang="en-US" sz="2400" dirty="0" smtClean="0"/>
              <a:t>: $(</a:t>
            </a:r>
            <a:r>
              <a:rPr lang="en-US" sz="2400" dirty="0"/>
              <a:t>selector).click()  </a:t>
            </a:r>
          </a:p>
          <a:p>
            <a:pPr marL="0" indent="0">
              <a:buNone/>
            </a:pPr>
            <a:endParaRPr lang="en-US" sz="2400" dirty="0" smtClean="0"/>
          </a:p>
          <a:p>
            <a:pPr marL="0" indent="0">
              <a:buNone/>
            </a:pPr>
            <a:r>
              <a:rPr lang="en-US" sz="2400" b="1" dirty="0"/>
              <a:t>&lt;script</a:t>
            </a:r>
            <a:r>
              <a:rPr lang="en-US" sz="2400" dirty="0"/>
              <a:t> </a:t>
            </a:r>
            <a:r>
              <a:rPr lang="en-US" sz="2400" dirty="0" err="1"/>
              <a:t>src</a:t>
            </a:r>
            <a:r>
              <a:rPr lang="en-US" sz="2400" dirty="0"/>
              <a:t>="http://ajax.googleapis.com/</a:t>
            </a:r>
            <a:r>
              <a:rPr lang="en-US" sz="2400" dirty="0" err="1"/>
              <a:t>ajax</a:t>
            </a:r>
            <a:r>
              <a:rPr lang="en-US" sz="2400" dirty="0"/>
              <a:t>/libs/</a:t>
            </a:r>
            <a:r>
              <a:rPr lang="en-US" sz="2400" dirty="0" err="1"/>
              <a:t>jquery</a:t>
            </a:r>
            <a:r>
              <a:rPr lang="en-US" sz="2400" dirty="0"/>
              <a:t>/1.11.2/jquery.min.js"</a:t>
            </a:r>
            <a:r>
              <a:rPr lang="en-US" sz="2400" b="1" dirty="0"/>
              <a:t>&gt;&lt;/script&gt;</a:t>
            </a:r>
            <a:r>
              <a:rPr lang="en-US" sz="2400" dirty="0"/>
              <a:t>  </a:t>
            </a:r>
          </a:p>
          <a:p>
            <a:pPr marL="0" indent="0">
              <a:buNone/>
            </a:pPr>
            <a:r>
              <a:rPr lang="en-US" sz="2400" b="1" dirty="0"/>
              <a:t>&lt;script&gt;</a:t>
            </a:r>
            <a:r>
              <a:rPr lang="en-US" sz="2400" dirty="0"/>
              <a:t>  </a:t>
            </a:r>
          </a:p>
          <a:p>
            <a:pPr marL="0" indent="0">
              <a:buNone/>
            </a:pPr>
            <a:r>
              <a:rPr lang="en-US" sz="2400" dirty="0"/>
              <a:t>$(document).ready(function(){  </a:t>
            </a:r>
          </a:p>
          <a:p>
            <a:pPr marL="0" indent="0">
              <a:buNone/>
            </a:pPr>
            <a:r>
              <a:rPr lang="en-US" sz="2400" dirty="0"/>
              <a:t>    $("p").click(function(){  </a:t>
            </a:r>
          </a:p>
          <a:p>
            <a:pPr marL="0" indent="0">
              <a:buNone/>
            </a:pPr>
            <a:r>
              <a:rPr lang="en-US" sz="2400" dirty="0"/>
              <a:t>        alert("This paragraph was clicked.");  </a:t>
            </a:r>
          </a:p>
          <a:p>
            <a:pPr marL="0" indent="0">
              <a:buNone/>
            </a:pPr>
            <a:r>
              <a:rPr lang="en-US" sz="2400" dirty="0"/>
              <a:t>    });  </a:t>
            </a:r>
          </a:p>
          <a:p>
            <a:pPr marL="0" indent="0">
              <a:buNone/>
            </a:pPr>
            <a:r>
              <a:rPr lang="en-US" sz="2400" dirty="0"/>
              <a:t>});  </a:t>
            </a:r>
          </a:p>
          <a:p>
            <a:pPr marL="0" indent="0">
              <a:buNone/>
            </a:pPr>
            <a:r>
              <a:rPr lang="en-US" sz="2400" b="1" dirty="0"/>
              <a:t>&lt;/script&gt;</a:t>
            </a:r>
            <a:r>
              <a:rPr lang="en-US" sz="2400" dirty="0"/>
              <a:t>  </a:t>
            </a:r>
            <a:r>
              <a:rPr lang="en-US" sz="2000" b="1" dirty="0"/>
              <a:t>&lt;body&gt;</a:t>
            </a:r>
            <a:r>
              <a:rPr lang="en-US" sz="2000" dirty="0"/>
              <a:t>  </a:t>
            </a:r>
          </a:p>
          <a:p>
            <a:pPr marL="0" indent="0">
              <a:buNone/>
            </a:pPr>
            <a:r>
              <a:rPr lang="en-US" sz="2000" b="1" dirty="0"/>
              <a:t>&lt;p&gt;</a:t>
            </a:r>
            <a:r>
              <a:rPr lang="en-US" sz="2000" dirty="0"/>
              <a:t>Click on the statement.</a:t>
            </a:r>
            <a:r>
              <a:rPr lang="en-US" sz="2000" b="1" dirty="0"/>
              <a:t>&lt;/p&gt;</a:t>
            </a:r>
            <a:r>
              <a:rPr lang="en-US" sz="2000" dirty="0"/>
              <a:t>  </a:t>
            </a:r>
          </a:p>
          <a:p>
            <a:pPr marL="0" indent="0">
              <a:buNone/>
            </a:pPr>
            <a:r>
              <a:rPr lang="en-US" sz="2000" b="1" dirty="0"/>
              <a:t>&lt;/body&gt;</a:t>
            </a:r>
            <a:r>
              <a:rPr lang="en-US" sz="2000" dirty="0"/>
              <a:t>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4047536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16585"/>
            <a:ext cx="10972800" cy="5997575"/>
          </a:xfrm>
        </p:spPr>
        <p:txBody>
          <a:bodyPr>
            <a:normAutofit fontScale="95000"/>
          </a:bodyPr>
          <a:lstStyle/>
          <a:p>
            <a:pPr marL="0" indent="0">
              <a:buNone/>
            </a:pPr>
            <a:r>
              <a:rPr lang="en-US" sz="2000" b="1" dirty="0" err="1"/>
              <a:t>jQuery</a:t>
            </a:r>
            <a:r>
              <a:rPr lang="en-US" sz="2000" b="1" dirty="0"/>
              <a:t> bind()</a:t>
            </a:r>
          </a:p>
          <a:p>
            <a:r>
              <a:rPr lang="en-US" sz="2000" dirty="0"/>
              <a:t>The </a:t>
            </a:r>
            <a:r>
              <a:rPr lang="en-US" sz="2000" dirty="0" err="1"/>
              <a:t>jQuery</a:t>
            </a:r>
            <a:r>
              <a:rPr lang="en-US" sz="2000" dirty="0"/>
              <a:t> bind() event is used to attach one or more event handlers for selected elements from a set of elements. It specifies a function to run when the event occurs</a:t>
            </a:r>
            <a:r>
              <a:rPr lang="en-US" sz="2000" dirty="0" smtClean="0"/>
              <a:t>.</a:t>
            </a:r>
          </a:p>
          <a:p>
            <a:endParaRPr lang="en-US" sz="2000" dirty="0"/>
          </a:p>
          <a:p>
            <a:r>
              <a:rPr lang="en-US" sz="2000" dirty="0"/>
              <a:t>It is generally used together with other events of </a:t>
            </a:r>
            <a:r>
              <a:rPr lang="en-US" sz="2000" dirty="0" err="1"/>
              <a:t>jQuery</a:t>
            </a:r>
            <a:r>
              <a:rPr lang="en-US" sz="2000" dirty="0" smtClean="0"/>
              <a:t>.</a:t>
            </a:r>
          </a:p>
          <a:p>
            <a:endParaRPr lang="en-US" sz="2000" dirty="0"/>
          </a:p>
          <a:p>
            <a:r>
              <a:rPr lang="en-US" sz="2000" b="1" dirty="0"/>
              <a:t>Syntax</a:t>
            </a:r>
            <a:r>
              <a:rPr lang="en-US" sz="2000" b="1" dirty="0" smtClean="0"/>
              <a:t>:</a:t>
            </a:r>
            <a:r>
              <a:rPr lang="en-US" sz="2000" dirty="0"/>
              <a:t> </a:t>
            </a:r>
            <a:r>
              <a:rPr lang="en-US" sz="2000" dirty="0" smtClean="0"/>
              <a:t>$(</a:t>
            </a:r>
            <a:r>
              <a:rPr lang="en-US" sz="2000" dirty="0"/>
              <a:t>selector).bind(</a:t>
            </a:r>
            <a:r>
              <a:rPr lang="en-US" sz="2000" dirty="0" err="1"/>
              <a:t>event,data,function,map</a:t>
            </a:r>
            <a:r>
              <a:rPr lang="en-US" sz="2000" dirty="0"/>
              <a:t>) </a:t>
            </a:r>
            <a:endParaRPr lang="en-US" sz="2000" dirty="0" smtClean="0"/>
          </a:p>
          <a:p>
            <a:endParaRPr lang="en-US" sz="2000" dirty="0"/>
          </a:p>
          <a:p>
            <a:pPr marL="0" indent="0">
              <a:buNone/>
            </a:pPr>
            <a:r>
              <a:rPr lang="en-US" sz="2000" b="1" dirty="0"/>
              <a:t>Parameters of </a:t>
            </a:r>
            <a:r>
              <a:rPr lang="en-US" sz="2000" b="1" dirty="0" err="1"/>
              <a:t>jQuery</a:t>
            </a:r>
            <a:r>
              <a:rPr lang="en-US" sz="2000" b="1" dirty="0"/>
              <a:t> bind() </a:t>
            </a:r>
            <a:r>
              <a:rPr lang="en-US" sz="2000" b="1" dirty="0" smtClean="0"/>
              <a:t>event</a:t>
            </a:r>
          </a:p>
          <a:p>
            <a:pPr marL="0" indent="0">
              <a:buNone/>
            </a:pPr>
            <a:endParaRPr lang="en-US" sz="2000" b="1" dirty="0"/>
          </a:p>
          <a:p>
            <a:pPr marL="0" indent="0">
              <a:buNone/>
            </a:pPr>
            <a:endParaRPr lang="en-US" sz="2000" b="1" dirty="0"/>
          </a:p>
          <a:p>
            <a:pPr marL="0" indent="0">
              <a:buNone/>
            </a:pPr>
            <a:r>
              <a:rPr lang="en-US" sz="2000" dirty="0"/>
              <a:t>  </a:t>
            </a:r>
          </a:p>
          <a:p>
            <a:pPr marL="0" indent="0">
              <a:buNone/>
            </a:pP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3814763"/>
            <a:ext cx="102298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271" y="428806"/>
            <a:ext cx="10972800" cy="5983605"/>
          </a:xfrm>
        </p:spPr>
        <p:txBody>
          <a:bodyPr>
            <a:normAutofit fontScale="97500"/>
          </a:bodyPr>
          <a:lstStyle/>
          <a:p>
            <a:r>
              <a:rPr lang="en-US" sz="2400" b="1" dirty="0"/>
              <a:t>Example of </a:t>
            </a:r>
            <a:r>
              <a:rPr lang="en-US" sz="2400" b="1" dirty="0" err="1"/>
              <a:t>jQuery</a:t>
            </a:r>
            <a:r>
              <a:rPr lang="en-US" sz="2400" b="1" dirty="0"/>
              <a:t> bind() </a:t>
            </a:r>
            <a:r>
              <a:rPr lang="en-US" sz="2400" b="1" dirty="0" smtClean="0"/>
              <a:t>event</a:t>
            </a:r>
          </a:p>
          <a:p>
            <a:endParaRPr lang="en-US" sz="2400" b="1" dirty="0"/>
          </a:p>
          <a:p>
            <a:pPr marL="0" indent="0">
              <a:buNone/>
            </a:pPr>
            <a:r>
              <a:rPr lang="en-US" sz="2400" b="1" dirty="0"/>
              <a:t>&lt;script&gt;</a:t>
            </a:r>
            <a:r>
              <a:rPr lang="en-US" sz="2400" dirty="0"/>
              <a:t>  </a:t>
            </a:r>
          </a:p>
          <a:p>
            <a:pPr marL="0" indent="0">
              <a:buNone/>
            </a:pPr>
            <a:r>
              <a:rPr lang="en-US" sz="2400" dirty="0"/>
              <a:t>$(document).ready(function(){  </a:t>
            </a:r>
          </a:p>
          <a:p>
            <a:pPr marL="0" indent="0">
              <a:buNone/>
            </a:pPr>
            <a:r>
              <a:rPr lang="en-US" sz="2400" dirty="0"/>
              <a:t>    $("p").bind("click", function(){  </a:t>
            </a:r>
          </a:p>
          <a:p>
            <a:pPr marL="0" indent="0">
              <a:buNone/>
            </a:pPr>
            <a:r>
              <a:rPr lang="en-US" sz="2400" dirty="0"/>
              <a:t>        alert("This paragraph was clicked.");  </a:t>
            </a:r>
          </a:p>
          <a:p>
            <a:pPr marL="0" indent="0">
              <a:buNone/>
            </a:pPr>
            <a:r>
              <a:rPr lang="en-US" sz="2400" dirty="0"/>
              <a:t>    });  </a:t>
            </a:r>
          </a:p>
          <a:p>
            <a:pPr marL="0" indent="0">
              <a:buNone/>
            </a:pPr>
            <a:r>
              <a:rPr lang="en-US" sz="2400" dirty="0"/>
              <a:t>});  </a:t>
            </a:r>
          </a:p>
          <a:p>
            <a:pPr marL="0" indent="0">
              <a:buNone/>
            </a:pPr>
            <a:r>
              <a:rPr lang="en-US" sz="2400" b="1" dirty="0"/>
              <a:t>&lt;/script&gt;</a:t>
            </a:r>
            <a:r>
              <a:rPr lang="en-US" sz="2400" dirty="0"/>
              <a:t>  </a:t>
            </a:r>
          </a:p>
          <a:p>
            <a:pPr marL="0" indent="0">
              <a:buNone/>
            </a:pPr>
            <a:endParaRPr lang="en-US" sz="2400" b="1" dirty="0" smtClean="0"/>
          </a:p>
          <a:p>
            <a:pPr marL="0" indent="0">
              <a:buNone/>
            </a:pPr>
            <a:r>
              <a:rPr lang="en-US" sz="2400" b="1" dirty="0"/>
              <a:t>&lt;body&gt;</a:t>
            </a:r>
            <a:r>
              <a:rPr lang="en-US" sz="2400" dirty="0"/>
              <a:t>  </a:t>
            </a:r>
          </a:p>
          <a:p>
            <a:pPr marL="0" indent="0">
              <a:buNone/>
            </a:pPr>
            <a:r>
              <a:rPr lang="en-US" sz="2400" b="1" dirty="0"/>
              <a:t>&lt;p&gt;</a:t>
            </a:r>
            <a:r>
              <a:rPr lang="en-US" sz="2400" dirty="0"/>
              <a:t>Click on the statement.</a:t>
            </a:r>
            <a:r>
              <a:rPr lang="en-US" sz="2400" b="1" dirty="0"/>
              <a:t>&lt;/p&gt;</a:t>
            </a:r>
            <a:r>
              <a:rPr lang="en-US" sz="2400" dirty="0"/>
              <a:t>  </a:t>
            </a:r>
          </a:p>
          <a:p>
            <a:pPr marL="0" indent="0">
              <a:buNone/>
            </a:pPr>
            <a:r>
              <a:rPr lang="en-US" sz="2400" b="1" dirty="0"/>
              <a:t>&lt;/body&gt;</a:t>
            </a:r>
            <a:r>
              <a:rPr lang="en-US" sz="2400" dirty="0"/>
              <a:t>  </a:t>
            </a:r>
          </a:p>
          <a:p>
            <a:pPr marL="0" indent="0">
              <a:buNone/>
            </a:pPr>
            <a:endParaRPr lang="en-US" sz="2400" b="1" dirty="0"/>
          </a:p>
          <a:p>
            <a:pPr marL="0" indent="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a:bodyPr>
          <a:lstStyle/>
          <a:p>
            <a:pPr marL="0" indent="0">
              <a:buNone/>
            </a:pPr>
            <a:r>
              <a:rPr lang="en-US" sz="2400" b="1" dirty="0" err="1"/>
              <a:t>jQuery</a:t>
            </a:r>
            <a:r>
              <a:rPr lang="en-US" sz="2400" b="1" dirty="0"/>
              <a:t> blur()</a:t>
            </a:r>
          </a:p>
          <a:p>
            <a:r>
              <a:rPr lang="en-US" sz="2400" dirty="0"/>
              <a:t>The </a:t>
            </a:r>
            <a:r>
              <a:rPr lang="en-US" sz="2400" dirty="0" err="1"/>
              <a:t>jQuery</a:t>
            </a:r>
            <a:r>
              <a:rPr lang="en-US" sz="2400" dirty="0"/>
              <a:t> blur event occurs when element loses focus. It can be generated by via keyboard commands like tab key or mouse click anywhere on the page</a:t>
            </a:r>
            <a:r>
              <a:rPr lang="en-US" sz="2400" dirty="0" smtClean="0"/>
              <a:t>.</a:t>
            </a:r>
          </a:p>
          <a:p>
            <a:endParaRPr lang="en-US" sz="2400" dirty="0"/>
          </a:p>
          <a:p>
            <a:r>
              <a:rPr lang="en-US" sz="2400" dirty="0"/>
              <a:t>It makes you enable to attach a function to the event that will be executed when the element loses focus. Originally, this event was used only with form elements like &lt;input&gt;. In latest browsers, it has been extended to include all element types</a:t>
            </a:r>
            <a:r>
              <a:rPr lang="en-US" sz="2400" dirty="0" smtClean="0"/>
              <a:t>.</a:t>
            </a:r>
          </a:p>
          <a:p>
            <a:endParaRPr lang="en-US" sz="2400" dirty="0"/>
          </a:p>
          <a:p>
            <a:r>
              <a:rPr lang="en-US" sz="2400" dirty="0"/>
              <a:t>The blur () method is often used together with focus () method</a:t>
            </a:r>
            <a:r>
              <a:rPr lang="en-US" sz="2400" dirty="0" smtClean="0"/>
              <a:t>.</a:t>
            </a:r>
          </a:p>
          <a:p>
            <a:endParaRPr lang="en-US" sz="2400" dirty="0"/>
          </a:p>
          <a:p>
            <a:r>
              <a:rPr lang="en-US" sz="2400" b="1" dirty="0"/>
              <a:t>Syntax</a:t>
            </a:r>
            <a:r>
              <a:rPr lang="en-US" sz="2400" dirty="0" smtClean="0"/>
              <a:t>: $(</a:t>
            </a:r>
            <a:r>
              <a:rPr lang="en-US" sz="2400" dirty="0"/>
              <a:t>selector).blur()  </a:t>
            </a:r>
          </a:p>
          <a:p>
            <a:pPr marL="0" indent="0">
              <a:buNone/>
            </a:pPr>
            <a:endParaRPr lang="en-US" sz="2400" dirty="0"/>
          </a:p>
          <a:p>
            <a:endParaRPr lang="en-US" sz="2400" dirty="0"/>
          </a:p>
          <a:p>
            <a:pPr marL="0" indent="0">
              <a:buNone/>
            </a:pPr>
            <a:endParaRPr lang="en-US" sz="2400" dirty="0"/>
          </a:p>
          <a:p>
            <a:pPr marL="0" indent="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a:bodyPr>
          <a:lstStyle/>
          <a:p>
            <a:r>
              <a:rPr lang="en-US" sz="2400" b="1" dirty="0"/>
              <a:t>Example of </a:t>
            </a:r>
            <a:r>
              <a:rPr lang="en-US" sz="2400" b="1" dirty="0" err="1"/>
              <a:t>jQuery</a:t>
            </a:r>
            <a:r>
              <a:rPr lang="en-US" sz="2400" b="1" dirty="0"/>
              <a:t> blur() </a:t>
            </a:r>
            <a:r>
              <a:rPr lang="en-US" sz="2400" b="1" dirty="0" smtClean="0"/>
              <a:t>event</a:t>
            </a:r>
          </a:p>
          <a:p>
            <a:endParaRPr lang="en-US" sz="2400" b="1" dirty="0"/>
          </a:p>
          <a:p>
            <a:pPr marL="0" indent="0">
              <a:buNone/>
            </a:pPr>
            <a:r>
              <a:rPr lang="en-US" sz="2400" b="1" dirty="0"/>
              <a:t>&lt;script</a:t>
            </a:r>
            <a:r>
              <a:rPr lang="en-US" sz="2400" dirty="0"/>
              <a:t> </a:t>
            </a:r>
            <a:r>
              <a:rPr lang="en-US" sz="2400" dirty="0" err="1"/>
              <a:t>src</a:t>
            </a:r>
            <a:r>
              <a:rPr lang="en-US" sz="2400" dirty="0"/>
              <a:t>="https://code.jquery.com/jquery-1.10.2.js"</a:t>
            </a:r>
            <a:r>
              <a:rPr lang="en-US" sz="2400" b="1" dirty="0"/>
              <a:t>&gt;&lt;/script&gt;</a:t>
            </a:r>
            <a:r>
              <a:rPr lang="en-US" sz="2400" dirty="0"/>
              <a:t>  </a:t>
            </a:r>
          </a:p>
          <a:p>
            <a:pPr marL="0" indent="0">
              <a:buNone/>
            </a:pPr>
            <a:r>
              <a:rPr lang="en-US" sz="2400" b="1" dirty="0"/>
              <a:t>&lt;script&gt;</a:t>
            </a:r>
            <a:r>
              <a:rPr lang="en-US" sz="2400" dirty="0"/>
              <a:t>  </a:t>
            </a:r>
          </a:p>
          <a:p>
            <a:pPr marL="0" indent="0">
              <a:buNone/>
            </a:pPr>
            <a:r>
              <a:rPr lang="en-US" sz="2400" dirty="0"/>
              <a:t>$(document).ready(function(){  </a:t>
            </a:r>
          </a:p>
          <a:p>
            <a:pPr marL="0" indent="0">
              <a:buNone/>
            </a:pPr>
            <a:r>
              <a:rPr lang="en-US" sz="2400" dirty="0"/>
              <a:t>    $("input").blur(function(){  </a:t>
            </a:r>
          </a:p>
          <a:p>
            <a:pPr marL="0" indent="0">
              <a:buNone/>
            </a:pPr>
            <a:r>
              <a:rPr lang="en-US" sz="2400" dirty="0"/>
              <a:t>        alert("This text box has lost its focus.");  </a:t>
            </a:r>
          </a:p>
          <a:p>
            <a:pPr marL="0" indent="0">
              <a:buNone/>
            </a:pPr>
            <a:r>
              <a:rPr lang="en-US" sz="2400" dirty="0"/>
              <a:t>    });  </a:t>
            </a:r>
          </a:p>
          <a:p>
            <a:pPr marL="0" indent="0">
              <a:buNone/>
            </a:pPr>
            <a:r>
              <a:rPr lang="en-US" sz="2400" dirty="0"/>
              <a:t>});  </a:t>
            </a:r>
          </a:p>
          <a:p>
            <a:pPr marL="0" indent="0">
              <a:buNone/>
            </a:pPr>
            <a:r>
              <a:rPr lang="en-US" sz="2400" b="1" dirty="0"/>
              <a:t>&lt;/script&gt;</a:t>
            </a:r>
            <a:r>
              <a:rPr lang="en-US" sz="2400" dirty="0"/>
              <a:t>  </a:t>
            </a:r>
          </a:p>
          <a:p>
            <a:pPr marL="0" indent="0">
              <a:buNone/>
            </a:pPr>
            <a:r>
              <a:rPr lang="en-US" sz="2400" b="1" dirty="0"/>
              <a:t>&lt;body&gt;</a:t>
            </a:r>
            <a:r>
              <a:rPr lang="en-US" sz="2400" dirty="0"/>
              <a:t>  </a:t>
            </a:r>
          </a:p>
          <a:p>
            <a:pPr marL="0" indent="0">
              <a:buNone/>
            </a:pPr>
            <a:r>
              <a:rPr lang="en-US" sz="2400" dirty="0"/>
              <a:t>Enter your name: </a:t>
            </a:r>
            <a:r>
              <a:rPr lang="en-US" sz="2400" b="1" dirty="0"/>
              <a:t>&lt;input</a:t>
            </a:r>
            <a:r>
              <a:rPr lang="en-US" sz="2400" dirty="0"/>
              <a:t> type="text"</a:t>
            </a:r>
            <a:r>
              <a:rPr lang="en-US" sz="2400" b="1" dirty="0"/>
              <a:t>&gt;</a:t>
            </a:r>
            <a:r>
              <a:rPr lang="en-US" sz="2400" dirty="0"/>
              <a:t>  </a:t>
            </a:r>
          </a:p>
          <a:p>
            <a:pPr marL="0" indent="0">
              <a:buNone/>
            </a:pPr>
            <a:r>
              <a:rPr lang="en-US" sz="2400" b="1" dirty="0"/>
              <a:t>&lt;/body&gt;</a:t>
            </a:r>
            <a:r>
              <a:rPr lang="en-US" sz="2400" dirty="0"/>
              <a:t>  </a:t>
            </a:r>
          </a:p>
          <a:p>
            <a:endParaRPr lang="en-US" sz="2400" b="1"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75524622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a:bodyPr>
          <a:lstStyle/>
          <a:p>
            <a:pPr marL="0" indent="0">
              <a:buNone/>
            </a:pPr>
            <a:r>
              <a:rPr lang="en-US" sz="2400" b="1" dirty="0" err="1"/>
              <a:t>jQuery</a:t>
            </a:r>
            <a:r>
              <a:rPr lang="en-US" sz="2400" b="1" dirty="0"/>
              <a:t> focus</a:t>
            </a:r>
            <a:r>
              <a:rPr lang="en-US" sz="2400" b="1" dirty="0" smtClean="0"/>
              <a:t>()</a:t>
            </a:r>
          </a:p>
          <a:p>
            <a:pPr marL="0" indent="0">
              <a:buNone/>
            </a:pPr>
            <a:endParaRPr lang="en-US" sz="2400" b="1" dirty="0"/>
          </a:p>
          <a:p>
            <a:r>
              <a:rPr lang="en-US" sz="2400" dirty="0"/>
              <a:t>The </a:t>
            </a:r>
            <a:r>
              <a:rPr lang="en-US" sz="2400" dirty="0" err="1"/>
              <a:t>jQuery</a:t>
            </a:r>
            <a:r>
              <a:rPr lang="en-US" sz="2400" dirty="0"/>
              <a:t> focus event occurs when an element gains focus. It is generated by a mouse click or by navigating to it</a:t>
            </a:r>
            <a:r>
              <a:rPr lang="en-US" sz="2400" dirty="0" smtClean="0"/>
              <a:t>.</a:t>
            </a:r>
          </a:p>
          <a:p>
            <a:endParaRPr lang="en-US" sz="2400" dirty="0"/>
          </a:p>
          <a:p>
            <a:r>
              <a:rPr lang="en-US" sz="2400" dirty="0"/>
              <a:t>This event is implicitly used to limited sets of elements such as form elements like &lt;input&gt;, &lt;select&gt; etc. and links &lt;a </a:t>
            </a:r>
            <a:r>
              <a:rPr lang="en-US" sz="2400" dirty="0" err="1"/>
              <a:t>href</a:t>
            </a:r>
            <a:r>
              <a:rPr lang="en-US" sz="2400" dirty="0"/>
              <a:t>&gt;. The focused elements are usually highlighted in some way by the browsers</a:t>
            </a:r>
            <a:r>
              <a:rPr lang="en-US" sz="2400" dirty="0" smtClean="0"/>
              <a:t>.</a:t>
            </a:r>
          </a:p>
          <a:p>
            <a:endParaRPr lang="en-US" sz="2400" dirty="0"/>
          </a:p>
          <a:p>
            <a:r>
              <a:rPr lang="en-US" sz="2400" dirty="0"/>
              <a:t>The focus method is often used together with blur () method</a:t>
            </a:r>
            <a:r>
              <a:rPr lang="en-US" sz="2400" dirty="0" smtClean="0"/>
              <a:t>.</a:t>
            </a:r>
          </a:p>
          <a:p>
            <a:endParaRPr lang="en-US" sz="2400" dirty="0"/>
          </a:p>
          <a:p>
            <a:r>
              <a:rPr lang="en-US" sz="2400" b="1" dirty="0"/>
              <a:t>Syntax</a:t>
            </a:r>
            <a:r>
              <a:rPr lang="en-US" sz="2400" dirty="0" smtClean="0"/>
              <a:t>:$(</a:t>
            </a:r>
            <a:r>
              <a:rPr lang="en-US" sz="2400" dirty="0"/>
              <a:t>selector).focus()  </a:t>
            </a:r>
          </a:p>
          <a:p>
            <a:endParaRPr lang="en-US" sz="2400" dirty="0"/>
          </a:p>
          <a:p>
            <a:pPr marL="0" indent="0">
              <a:buNone/>
            </a:pPr>
            <a:endParaRPr lang="en-US" sz="2400" dirty="0"/>
          </a:p>
        </p:txBody>
      </p:sp>
    </p:spTree>
    <p:extLst>
      <p:ext uri="{BB962C8B-B14F-4D97-AF65-F5344CB8AC3E}">
        <p14:creationId xmlns:p14="http://schemas.microsoft.com/office/powerpoint/2010/main" val="358859982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675</Words>
  <Application>Microsoft Office PowerPoint</Application>
  <PresentationFormat>Custom</PresentationFormat>
  <Paragraphs>250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Blue Waves</vt:lpstr>
      <vt:lpstr>jQuery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45</cp:revision>
  <dcterms:created xsi:type="dcterms:W3CDTF">2023-01-26T06:09:00Z</dcterms:created>
  <dcterms:modified xsi:type="dcterms:W3CDTF">2023-03-04T09:17:18Z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