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82" r:id="rId4"/>
    <p:sldId id="283" r:id="rId5"/>
    <p:sldId id="270" r:id="rId6"/>
    <p:sldId id="271" r:id="rId7"/>
    <p:sldId id="272" r:id="rId8"/>
    <p:sldId id="284" r:id="rId9"/>
    <p:sldId id="285" r:id="rId10"/>
    <p:sldId id="286" r:id="rId11"/>
    <p:sldId id="287" r:id="rId12"/>
    <p:sldId id="288" r:id="rId13"/>
    <p:sldId id="289" r:id="rId14"/>
    <p:sldId id="290" r:id="rId15"/>
    <p:sldId id="291" r:id="rId16"/>
    <p:sldId id="292" r:id="rId17"/>
    <p:sldId id="293" r:id="rId18"/>
    <p:sldId id="294" r:id="rId19"/>
    <p:sldId id="29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117" d="100"/>
          <a:sy n="117" d="100"/>
        </p:scale>
        <p:origin x="-300"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3/4/2023</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3/4/2023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3/4/2023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3/4/2023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3/4/2023</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17638"/>
            <a:ext cx="9144000" cy="2387600"/>
          </a:xfrm>
        </p:spPr>
        <p:txBody>
          <a:bodyPr/>
          <a:lstStyle/>
          <a:p>
            <a:r>
              <a:rPr lang="en-US" dirty="0" err="1"/>
              <a:t>jQuery</a:t>
            </a:r>
            <a:r>
              <a:rPr lang="en-US" dirty="0"/>
              <a:t> Events</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628" y="477792"/>
            <a:ext cx="11302093" cy="6240780"/>
          </a:xfrm>
        </p:spPr>
        <p:txBody>
          <a:bodyPr>
            <a:normAutofit/>
          </a:bodyPr>
          <a:lstStyle/>
          <a:p>
            <a:pPr marL="0" indent="0">
              <a:buNone/>
            </a:pPr>
            <a:r>
              <a:rPr lang="en-US" sz="2400" b="1" dirty="0" err="1"/>
              <a:t>jQuery</a:t>
            </a:r>
            <a:r>
              <a:rPr lang="en-US" sz="2400" b="1" dirty="0"/>
              <a:t> hover</a:t>
            </a:r>
            <a:r>
              <a:rPr lang="en-US" sz="2400" b="1" dirty="0" smtClean="0"/>
              <a:t>()</a:t>
            </a:r>
          </a:p>
          <a:p>
            <a:pPr marL="0" indent="0">
              <a:buNone/>
            </a:pPr>
            <a:endParaRPr lang="en-US" sz="2400" b="1" dirty="0"/>
          </a:p>
          <a:p>
            <a:r>
              <a:rPr lang="en-US" sz="2400" dirty="0"/>
              <a:t>The </a:t>
            </a:r>
            <a:r>
              <a:rPr lang="en-US" sz="2400" dirty="0" err="1"/>
              <a:t>jQuery</a:t>
            </a:r>
            <a:r>
              <a:rPr lang="en-US" sz="2400" dirty="0"/>
              <a:t> hover() method executes two functions when you roam the mouse pointer over the selected element. The hover() method triggers both the </a:t>
            </a:r>
            <a:r>
              <a:rPr lang="en-US" sz="2400" dirty="0" err="1"/>
              <a:t>mouseenter</a:t>
            </a:r>
            <a:r>
              <a:rPr lang="en-US" sz="2400" dirty="0"/>
              <a:t> and </a:t>
            </a:r>
            <a:r>
              <a:rPr lang="en-US" sz="2400" dirty="0" err="1"/>
              <a:t>mouseleave</a:t>
            </a:r>
            <a:r>
              <a:rPr lang="en-US" sz="2400" dirty="0"/>
              <a:t> events</a:t>
            </a:r>
            <a:r>
              <a:rPr lang="en-US" sz="2400" dirty="0" smtClean="0"/>
              <a:t>.</a:t>
            </a:r>
          </a:p>
          <a:p>
            <a:endParaRPr lang="en-US" sz="2400" dirty="0"/>
          </a:p>
          <a:p>
            <a:r>
              <a:rPr lang="en-US" sz="2400" b="1" dirty="0"/>
              <a:t>Syntax</a:t>
            </a:r>
            <a:r>
              <a:rPr lang="en-US" sz="2400" dirty="0" smtClean="0"/>
              <a:t>: $(</a:t>
            </a:r>
            <a:r>
              <a:rPr lang="en-US" sz="2400" dirty="0"/>
              <a:t>selector).hover(</a:t>
            </a:r>
            <a:r>
              <a:rPr lang="en-US" sz="2400" dirty="0" err="1"/>
              <a:t>inFunction,outFunction</a:t>
            </a:r>
            <a:r>
              <a:rPr lang="en-US" sz="2400" dirty="0"/>
              <a:t>) </a:t>
            </a:r>
            <a:endParaRPr lang="en-US" sz="2400" dirty="0" smtClean="0"/>
          </a:p>
          <a:p>
            <a:endParaRPr lang="en-US" sz="2400" dirty="0"/>
          </a:p>
          <a:p>
            <a:pPr marL="0" indent="0">
              <a:buNone/>
            </a:pPr>
            <a:r>
              <a:rPr lang="en-US" sz="2400" b="1" dirty="0" err="1"/>
              <a:t>jQuery</a:t>
            </a:r>
            <a:r>
              <a:rPr lang="en-US" sz="2400" b="1" dirty="0"/>
              <a:t> hover() </a:t>
            </a:r>
            <a:r>
              <a:rPr lang="en-US" sz="2400" b="1" dirty="0" smtClean="0"/>
              <a:t>example</a:t>
            </a:r>
          </a:p>
          <a:p>
            <a:pPr marL="0" indent="0">
              <a:buNone/>
            </a:pPr>
            <a:endParaRPr lang="en-US" sz="2400" b="1" dirty="0"/>
          </a:p>
          <a:p>
            <a:r>
              <a:rPr lang="en-US" sz="2400" dirty="0"/>
              <a:t>Let's take an example to see the hover () effect. In this example, when you hover your mouse pointer over the selected element the </a:t>
            </a:r>
            <a:r>
              <a:rPr lang="en-US" sz="2400" dirty="0" err="1"/>
              <a:t>the</a:t>
            </a:r>
            <a:r>
              <a:rPr lang="en-US" sz="2400" dirty="0"/>
              <a:t> background color of that selected element will be changed.</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1281857318"/>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629" y="477792"/>
            <a:ext cx="10972800" cy="6240780"/>
          </a:xfrm>
        </p:spPr>
        <p:txBody>
          <a:bodyPr>
            <a:normAutofit/>
          </a:bodyPr>
          <a:lstStyle/>
          <a:p>
            <a:pPr marL="0" indent="0">
              <a:buNone/>
            </a:pPr>
            <a:r>
              <a:rPr lang="en-US" sz="2400" b="1" dirty="0"/>
              <a:t>&lt;script&gt;</a:t>
            </a:r>
            <a:r>
              <a:rPr lang="en-US" sz="2400" dirty="0"/>
              <a:t>  </a:t>
            </a:r>
          </a:p>
          <a:p>
            <a:pPr marL="0" indent="0">
              <a:buNone/>
            </a:pPr>
            <a:r>
              <a:rPr lang="en-US" sz="2400" dirty="0"/>
              <a:t>$(document).ready(function(){  </a:t>
            </a:r>
          </a:p>
          <a:p>
            <a:pPr marL="0" indent="0">
              <a:buNone/>
            </a:pPr>
            <a:r>
              <a:rPr lang="en-US" sz="2400" dirty="0"/>
              <a:t>    $("p").hover(function(){  </a:t>
            </a:r>
          </a:p>
          <a:p>
            <a:pPr marL="0" indent="0">
              <a:buNone/>
            </a:pPr>
            <a:r>
              <a:rPr lang="en-US" sz="2400" dirty="0"/>
              <a:t>        $(this).</a:t>
            </a:r>
            <a:r>
              <a:rPr lang="en-US" sz="2400" dirty="0" err="1"/>
              <a:t>css</a:t>
            </a:r>
            <a:r>
              <a:rPr lang="en-US" sz="2400" dirty="0"/>
              <a:t>("background-color", "violet");  </a:t>
            </a:r>
          </a:p>
          <a:p>
            <a:pPr marL="0" indent="0">
              <a:buNone/>
            </a:pPr>
            <a:r>
              <a:rPr lang="en-US" sz="2400" dirty="0"/>
              <a:t>        }, function(){  </a:t>
            </a:r>
          </a:p>
          <a:p>
            <a:pPr marL="0" indent="0">
              <a:buNone/>
            </a:pPr>
            <a:r>
              <a:rPr lang="en-US" sz="2400" dirty="0"/>
              <a:t>        $(this).</a:t>
            </a:r>
            <a:r>
              <a:rPr lang="en-US" sz="2400" dirty="0" err="1"/>
              <a:t>css</a:t>
            </a:r>
            <a:r>
              <a:rPr lang="en-US" sz="2400" dirty="0"/>
              <a:t>("background-color", "green");  </a:t>
            </a:r>
          </a:p>
          <a:p>
            <a:pPr marL="0" indent="0">
              <a:buNone/>
            </a:pPr>
            <a:r>
              <a:rPr lang="en-US" sz="2400" dirty="0"/>
              <a:t>    });  </a:t>
            </a:r>
          </a:p>
          <a:p>
            <a:pPr marL="0" indent="0">
              <a:buNone/>
            </a:pPr>
            <a:r>
              <a:rPr lang="en-US" sz="2400" dirty="0"/>
              <a:t>});  </a:t>
            </a:r>
          </a:p>
          <a:p>
            <a:pPr marL="0" indent="0">
              <a:buNone/>
            </a:pPr>
            <a:r>
              <a:rPr lang="en-US" sz="2400" b="1" dirty="0"/>
              <a:t>&lt;/script&gt;</a:t>
            </a:r>
            <a:r>
              <a:rPr lang="en-US" sz="2400" dirty="0"/>
              <a:t>  </a:t>
            </a:r>
          </a:p>
          <a:p>
            <a:pPr marL="0" indent="0">
              <a:buNone/>
            </a:pPr>
            <a:r>
              <a:rPr lang="en-US" sz="2400" b="1" dirty="0"/>
              <a:t>&lt;body&gt;</a:t>
            </a:r>
            <a:r>
              <a:rPr lang="en-US" sz="2400" dirty="0"/>
              <a:t>  </a:t>
            </a:r>
          </a:p>
          <a:p>
            <a:pPr marL="0" indent="0">
              <a:buNone/>
            </a:pPr>
            <a:r>
              <a:rPr lang="en-US" sz="2400" b="1" dirty="0"/>
              <a:t>&lt;p&gt;</a:t>
            </a:r>
            <a:r>
              <a:rPr lang="en-US" sz="2400" dirty="0"/>
              <a:t>Hover your mouse pointer on me!</a:t>
            </a:r>
            <a:r>
              <a:rPr lang="en-US" sz="2400" b="1" dirty="0"/>
              <a:t>&lt;/p&gt;</a:t>
            </a:r>
            <a:r>
              <a:rPr lang="en-US" sz="2400" dirty="0"/>
              <a:t>  </a:t>
            </a:r>
          </a:p>
          <a:p>
            <a:pPr marL="0" indent="0">
              <a:buNone/>
            </a:pPr>
            <a:r>
              <a:rPr lang="en-US" sz="2400" b="1" dirty="0"/>
              <a:t>&lt;/body&gt;</a:t>
            </a:r>
            <a:r>
              <a:rPr lang="en-US" sz="2400" dirty="0"/>
              <a:t>  </a:t>
            </a:r>
          </a:p>
          <a:p>
            <a:endParaRPr lang="en-US" sz="2400" b="1" dirty="0"/>
          </a:p>
          <a:p>
            <a:pPr marL="0" indent="0">
              <a:buNone/>
            </a:pPr>
            <a:endParaRPr lang="en-US" sz="2400" dirty="0"/>
          </a:p>
          <a:p>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3248635529"/>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4286" y="363492"/>
            <a:ext cx="10972800" cy="6240780"/>
          </a:xfrm>
        </p:spPr>
        <p:txBody>
          <a:bodyPr>
            <a:normAutofit fontScale="70000" lnSpcReduction="20000"/>
          </a:bodyPr>
          <a:lstStyle/>
          <a:p>
            <a:pPr marL="0" indent="0">
              <a:buNone/>
            </a:pPr>
            <a:r>
              <a:rPr lang="en-US" sz="2400" b="1" dirty="0" err="1"/>
              <a:t>jQuery</a:t>
            </a:r>
            <a:r>
              <a:rPr lang="en-US" sz="2400" b="1" dirty="0"/>
              <a:t> </a:t>
            </a:r>
            <a:r>
              <a:rPr lang="en-US" sz="2400" b="1" dirty="0" err="1"/>
              <a:t>mousedown</a:t>
            </a:r>
            <a:r>
              <a:rPr lang="en-US" sz="2400" b="1" dirty="0" smtClean="0"/>
              <a:t>()</a:t>
            </a:r>
          </a:p>
          <a:p>
            <a:pPr marL="0" indent="0">
              <a:buNone/>
            </a:pPr>
            <a:endParaRPr lang="en-US" sz="2400" b="1" dirty="0"/>
          </a:p>
          <a:p>
            <a:r>
              <a:rPr lang="en-US" sz="2400" dirty="0"/>
              <a:t>The </a:t>
            </a:r>
            <a:r>
              <a:rPr lang="en-US" sz="2400" dirty="0" err="1"/>
              <a:t>mousedown</a:t>
            </a:r>
            <a:r>
              <a:rPr lang="en-US" sz="2400" dirty="0"/>
              <a:t>() method adds an event handler function to an HTML element. This function is executed, when the left mouse button is pressed down, at the time while the mouse is over the HTML element</a:t>
            </a:r>
            <a:r>
              <a:rPr lang="en-US" sz="2400" dirty="0" smtClean="0"/>
              <a:t>.</a:t>
            </a:r>
          </a:p>
          <a:p>
            <a:endParaRPr lang="en-US" sz="2400" dirty="0"/>
          </a:p>
          <a:p>
            <a:r>
              <a:rPr lang="en-US" sz="2400" dirty="0"/>
              <a:t>This event is generally used together with </a:t>
            </a:r>
            <a:r>
              <a:rPr lang="en-US" sz="2400" dirty="0" err="1"/>
              <a:t>mouseup</a:t>
            </a:r>
            <a:r>
              <a:rPr lang="en-US" sz="2400" dirty="0"/>
              <a:t>() event</a:t>
            </a:r>
            <a:r>
              <a:rPr lang="en-US" sz="2400" dirty="0" smtClean="0"/>
              <a:t>.</a:t>
            </a:r>
          </a:p>
          <a:p>
            <a:endParaRPr lang="en-US" sz="2400" dirty="0"/>
          </a:p>
          <a:p>
            <a:r>
              <a:rPr lang="en-US" sz="2400" b="1" dirty="0"/>
              <a:t>Syntax</a:t>
            </a:r>
            <a:r>
              <a:rPr lang="en-US" sz="2400" dirty="0" smtClean="0"/>
              <a:t>: $(</a:t>
            </a:r>
            <a:r>
              <a:rPr lang="en-US" sz="2400" dirty="0"/>
              <a:t>selector).</a:t>
            </a:r>
            <a:r>
              <a:rPr lang="en-US" sz="2400" dirty="0" err="1"/>
              <a:t>mousedown</a:t>
            </a:r>
            <a:r>
              <a:rPr lang="en-US" sz="2400" dirty="0"/>
              <a:t>() </a:t>
            </a:r>
            <a:endParaRPr lang="en-US" sz="2400" dirty="0" smtClean="0"/>
          </a:p>
          <a:p>
            <a:endParaRPr lang="en-US" sz="2400" dirty="0"/>
          </a:p>
          <a:p>
            <a:r>
              <a:rPr lang="en-US" sz="2400" b="1" dirty="0"/>
              <a:t>Example of </a:t>
            </a:r>
            <a:r>
              <a:rPr lang="en-US" sz="2400" b="1" dirty="0" err="1"/>
              <a:t>jQuery</a:t>
            </a:r>
            <a:r>
              <a:rPr lang="en-US" sz="2400" b="1" dirty="0"/>
              <a:t> </a:t>
            </a:r>
            <a:r>
              <a:rPr lang="en-US" sz="2400" b="1" dirty="0" err="1"/>
              <a:t>mousedown</a:t>
            </a:r>
            <a:r>
              <a:rPr lang="en-US" sz="2400" b="1" dirty="0"/>
              <a:t>() </a:t>
            </a:r>
            <a:r>
              <a:rPr lang="en-US" sz="2400" b="1" dirty="0" smtClean="0"/>
              <a:t>event</a:t>
            </a:r>
          </a:p>
          <a:p>
            <a:pPr marL="0" indent="0">
              <a:buNone/>
            </a:pPr>
            <a:endParaRPr lang="en-US" sz="2400" b="1" dirty="0"/>
          </a:p>
          <a:p>
            <a:pPr marL="0" indent="0">
              <a:buNone/>
            </a:pPr>
            <a:r>
              <a:rPr lang="en-US" sz="2400" b="1" dirty="0"/>
              <a:t>&lt;script&gt;</a:t>
            </a:r>
            <a:r>
              <a:rPr lang="en-US" sz="2400" dirty="0"/>
              <a:t>    </a:t>
            </a:r>
          </a:p>
          <a:p>
            <a:pPr marL="0" indent="0">
              <a:buNone/>
            </a:pPr>
            <a:r>
              <a:rPr lang="en-US" sz="2400" dirty="0"/>
              <a:t>$(document).ready(function(){    </a:t>
            </a:r>
          </a:p>
          <a:p>
            <a:pPr marL="0" indent="0">
              <a:buNone/>
            </a:pPr>
            <a:r>
              <a:rPr lang="en-US" sz="2400" dirty="0"/>
              <a:t>    $("#h1").</a:t>
            </a:r>
            <a:r>
              <a:rPr lang="en-US" sz="2400" dirty="0" err="1"/>
              <a:t>mousedown</a:t>
            </a:r>
            <a:r>
              <a:rPr lang="en-US" sz="2400" dirty="0"/>
              <a:t>(function(){    </a:t>
            </a:r>
          </a:p>
          <a:p>
            <a:pPr marL="0" indent="0">
              <a:buNone/>
            </a:pPr>
            <a:r>
              <a:rPr lang="en-US" sz="2400" dirty="0"/>
              <a:t>       $( "div" ).text( "mouse down event triggered" ).show().</a:t>
            </a:r>
            <a:r>
              <a:rPr lang="en-US" sz="2400" dirty="0" err="1"/>
              <a:t>fadeOut</a:t>
            </a:r>
            <a:r>
              <a:rPr lang="en-US" sz="2400" dirty="0"/>
              <a:t>( 2000 );   </a:t>
            </a:r>
          </a:p>
          <a:p>
            <a:pPr marL="0" indent="0">
              <a:buNone/>
            </a:pPr>
            <a:r>
              <a:rPr lang="en-US" sz="2400" dirty="0"/>
              <a:t>    });    </a:t>
            </a:r>
          </a:p>
          <a:p>
            <a:pPr marL="0" indent="0">
              <a:buNone/>
            </a:pPr>
            <a:r>
              <a:rPr lang="en-US" sz="2400" dirty="0"/>
              <a:t>});    </a:t>
            </a:r>
          </a:p>
          <a:p>
            <a:pPr marL="0" indent="0">
              <a:buNone/>
            </a:pPr>
            <a:r>
              <a:rPr lang="en-US" sz="2400" b="1" dirty="0"/>
              <a:t>&lt;/script&gt;</a:t>
            </a:r>
            <a:r>
              <a:rPr lang="en-US" sz="2400" dirty="0"/>
              <a:t>    </a:t>
            </a:r>
          </a:p>
          <a:p>
            <a:endParaRPr lang="en-US" sz="2400" b="1" dirty="0"/>
          </a:p>
          <a:p>
            <a:pPr marL="0" indent="0">
              <a:buNone/>
            </a:pPr>
            <a:r>
              <a:rPr lang="en-US" sz="2300" b="1" dirty="0"/>
              <a:t>&lt;body&gt;</a:t>
            </a:r>
            <a:r>
              <a:rPr lang="en-US" sz="2300" dirty="0"/>
              <a:t>    </a:t>
            </a:r>
          </a:p>
          <a:p>
            <a:pPr marL="0" indent="0">
              <a:buNone/>
            </a:pPr>
            <a:r>
              <a:rPr lang="en-US" sz="2300" b="1" dirty="0"/>
              <a:t>&lt;h1</a:t>
            </a:r>
            <a:r>
              <a:rPr lang="en-US" sz="2300" dirty="0"/>
              <a:t> id="h1"</a:t>
            </a:r>
            <a:r>
              <a:rPr lang="en-US" sz="2300" b="1" dirty="0"/>
              <a:t>&gt;</a:t>
            </a:r>
            <a:r>
              <a:rPr lang="en-US" sz="2300" dirty="0"/>
              <a:t>Enter this heading.</a:t>
            </a:r>
            <a:r>
              <a:rPr lang="en-US" sz="2300" b="1" dirty="0"/>
              <a:t>&lt;/h1&gt;</a:t>
            </a:r>
            <a:r>
              <a:rPr lang="en-US" sz="2300" dirty="0"/>
              <a:t>   </a:t>
            </a:r>
          </a:p>
          <a:p>
            <a:pPr marL="0" indent="0">
              <a:buNone/>
            </a:pPr>
            <a:r>
              <a:rPr lang="en-US" sz="2300" b="1" dirty="0"/>
              <a:t>&lt;div&gt;&lt;/div&gt;</a:t>
            </a:r>
            <a:r>
              <a:rPr lang="en-US" sz="2300" dirty="0"/>
              <a:t>   </a:t>
            </a:r>
          </a:p>
          <a:p>
            <a:pPr marL="0" indent="0">
              <a:buNone/>
            </a:pPr>
            <a:r>
              <a:rPr lang="en-US" sz="2300" b="1" dirty="0"/>
              <a:t>&lt;/body&gt;</a:t>
            </a:r>
            <a:r>
              <a:rPr lang="en-US" sz="2300" dirty="0"/>
              <a:t>    </a:t>
            </a:r>
          </a:p>
          <a:p>
            <a:pPr marL="0" indent="0">
              <a:buNone/>
            </a:pPr>
            <a:r>
              <a:rPr lang="en-US" sz="2400" dirty="0"/>
              <a:t> </a:t>
            </a:r>
          </a:p>
          <a:p>
            <a:pPr marL="0" indent="0">
              <a:buNone/>
            </a:pPr>
            <a:endParaRPr lang="en-US" sz="2400" dirty="0"/>
          </a:p>
          <a:p>
            <a:endParaRPr lang="en-US" sz="2400" dirty="0"/>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681358693"/>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4286" y="363492"/>
            <a:ext cx="10972800" cy="6240780"/>
          </a:xfrm>
        </p:spPr>
        <p:txBody>
          <a:bodyPr>
            <a:normAutofit/>
          </a:bodyPr>
          <a:lstStyle/>
          <a:p>
            <a:pPr marL="0" indent="0">
              <a:buNone/>
            </a:pPr>
            <a:r>
              <a:rPr lang="en-US" sz="2400" b="1" dirty="0" err="1"/>
              <a:t>jQuery</a:t>
            </a:r>
            <a:r>
              <a:rPr lang="en-US" sz="2400" b="1" dirty="0"/>
              <a:t> </a:t>
            </a:r>
            <a:r>
              <a:rPr lang="en-US" sz="2400" b="1" dirty="0" err="1"/>
              <a:t>mouseup</a:t>
            </a:r>
            <a:r>
              <a:rPr lang="en-US" sz="2400" b="1" dirty="0" smtClean="0"/>
              <a:t>()</a:t>
            </a:r>
          </a:p>
          <a:p>
            <a:pPr marL="0" indent="0">
              <a:buNone/>
            </a:pPr>
            <a:endParaRPr lang="en-US" sz="2400" b="1" dirty="0"/>
          </a:p>
          <a:p>
            <a:r>
              <a:rPr lang="en-US" sz="2400" dirty="0"/>
              <a:t>The </a:t>
            </a:r>
            <a:r>
              <a:rPr lang="en-US" sz="2400" dirty="0" err="1"/>
              <a:t>mouseup</a:t>
            </a:r>
            <a:r>
              <a:rPr lang="en-US" sz="2400" dirty="0"/>
              <a:t>() method adds an event handler function to an HTML element. This function is executed, when the left mouse button is released after pressing mouse button on the HTML element</a:t>
            </a:r>
            <a:r>
              <a:rPr lang="en-US" sz="2400" dirty="0" smtClean="0"/>
              <a:t>.</a:t>
            </a:r>
          </a:p>
          <a:p>
            <a:endParaRPr lang="en-US" sz="2400" dirty="0"/>
          </a:p>
          <a:p>
            <a:r>
              <a:rPr lang="en-US" sz="2400" dirty="0"/>
              <a:t>The </a:t>
            </a:r>
            <a:r>
              <a:rPr lang="en-US" sz="2400" dirty="0" err="1"/>
              <a:t>mouseup</a:t>
            </a:r>
            <a:r>
              <a:rPr lang="en-US" sz="2400" dirty="0"/>
              <a:t> () event occurs when you release the pressed button of your mouse over a selected element. Once the </a:t>
            </a:r>
            <a:r>
              <a:rPr lang="en-US" sz="2400" dirty="0" err="1"/>
              <a:t>mouseup</a:t>
            </a:r>
            <a:r>
              <a:rPr lang="en-US" sz="2400" dirty="0"/>
              <a:t>() event is occurred it executes the </a:t>
            </a:r>
            <a:r>
              <a:rPr lang="en-US" sz="2400" dirty="0" err="1"/>
              <a:t>mouseup</a:t>
            </a:r>
            <a:r>
              <a:rPr lang="en-US" sz="2400" dirty="0"/>
              <a:t>() method attached with a function to run</a:t>
            </a:r>
            <a:r>
              <a:rPr lang="en-US" sz="2400" dirty="0" smtClean="0"/>
              <a:t>.</a:t>
            </a:r>
          </a:p>
          <a:p>
            <a:endParaRPr lang="en-US" sz="2400" dirty="0"/>
          </a:p>
          <a:p>
            <a:r>
              <a:rPr lang="en-US" sz="2400" dirty="0"/>
              <a:t>This event is generally used together with </a:t>
            </a:r>
            <a:r>
              <a:rPr lang="en-US" sz="2400" dirty="0" err="1"/>
              <a:t>mousedown</a:t>
            </a:r>
            <a:r>
              <a:rPr lang="en-US" sz="2400" dirty="0"/>
              <a:t>() event</a:t>
            </a:r>
            <a:r>
              <a:rPr lang="en-US" sz="2400" dirty="0" smtClean="0"/>
              <a:t>.</a:t>
            </a:r>
          </a:p>
          <a:p>
            <a:endParaRPr lang="en-US" sz="2400" dirty="0"/>
          </a:p>
          <a:p>
            <a:r>
              <a:rPr lang="en-US" sz="2400" b="1" dirty="0"/>
              <a:t>Syntax</a:t>
            </a:r>
            <a:r>
              <a:rPr lang="en-US" sz="2400" dirty="0" smtClean="0"/>
              <a:t>: $(</a:t>
            </a:r>
            <a:r>
              <a:rPr lang="en-US" sz="2400" dirty="0"/>
              <a:t>selector).</a:t>
            </a:r>
            <a:r>
              <a:rPr lang="en-US" sz="2400" dirty="0" err="1"/>
              <a:t>mouseup</a:t>
            </a:r>
            <a:r>
              <a:rPr lang="en-US" sz="2400" dirty="0"/>
              <a:t>()  </a:t>
            </a:r>
          </a:p>
          <a:p>
            <a:endParaRPr lang="en-US" sz="2400" dirty="0"/>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3686526136"/>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4286" y="363492"/>
            <a:ext cx="11163300" cy="6240780"/>
          </a:xfrm>
        </p:spPr>
        <p:txBody>
          <a:bodyPr>
            <a:normAutofit lnSpcReduction="10000"/>
          </a:bodyPr>
          <a:lstStyle/>
          <a:p>
            <a:r>
              <a:rPr lang="en-US" sz="2000" b="1" dirty="0"/>
              <a:t>Example of </a:t>
            </a:r>
            <a:r>
              <a:rPr lang="en-US" sz="2000" b="1" dirty="0" err="1"/>
              <a:t>jQuery</a:t>
            </a:r>
            <a:r>
              <a:rPr lang="en-US" sz="2000" b="1" dirty="0"/>
              <a:t> </a:t>
            </a:r>
            <a:r>
              <a:rPr lang="en-US" sz="2000" b="1" dirty="0" err="1"/>
              <a:t>mouseup</a:t>
            </a:r>
            <a:r>
              <a:rPr lang="en-US" sz="2000" b="1" dirty="0"/>
              <a:t>() event</a:t>
            </a:r>
          </a:p>
          <a:p>
            <a:endParaRPr lang="en-US" sz="2400" b="1" dirty="0"/>
          </a:p>
          <a:p>
            <a:pPr marL="0" indent="0">
              <a:buNone/>
            </a:pPr>
            <a:r>
              <a:rPr lang="en-US" sz="2400" b="1" dirty="0"/>
              <a:t>&lt;script&gt;</a:t>
            </a:r>
            <a:r>
              <a:rPr lang="en-US" sz="2400" dirty="0"/>
              <a:t>    </a:t>
            </a:r>
          </a:p>
          <a:p>
            <a:pPr marL="0" indent="0">
              <a:buNone/>
            </a:pPr>
            <a:r>
              <a:rPr lang="en-US" sz="2400" dirty="0"/>
              <a:t>$(document).ready(function(){    </a:t>
            </a:r>
          </a:p>
          <a:p>
            <a:pPr marL="0" indent="0">
              <a:buNone/>
            </a:pPr>
            <a:r>
              <a:rPr lang="en-US" sz="2400" dirty="0"/>
              <a:t>    $("#h1").</a:t>
            </a:r>
            <a:r>
              <a:rPr lang="en-US" sz="2400" dirty="0" err="1"/>
              <a:t>mouseup</a:t>
            </a:r>
            <a:r>
              <a:rPr lang="en-US" sz="2400" dirty="0"/>
              <a:t>(function(){    </a:t>
            </a:r>
          </a:p>
          <a:p>
            <a:pPr marL="0" indent="0">
              <a:buNone/>
            </a:pPr>
            <a:r>
              <a:rPr lang="en-US" sz="2400" dirty="0"/>
              <a:t>       $( "div" ).text( "Bye </a:t>
            </a:r>
            <a:r>
              <a:rPr lang="en-US" sz="2400" dirty="0" err="1"/>
              <a:t>Bye</a:t>
            </a:r>
            <a:r>
              <a:rPr lang="en-US" sz="2400" dirty="0"/>
              <a:t>... mouse up event triggered" ).show().</a:t>
            </a:r>
            <a:r>
              <a:rPr lang="en-US" sz="2400" dirty="0" err="1"/>
              <a:t>fadeOut</a:t>
            </a:r>
            <a:r>
              <a:rPr lang="en-US" sz="2400" dirty="0"/>
              <a:t>( 2000 );   </a:t>
            </a:r>
          </a:p>
          <a:p>
            <a:pPr marL="0" indent="0">
              <a:buNone/>
            </a:pPr>
            <a:r>
              <a:rPr lang="en-US" sz="2400" dirty="0"/>
              <a:t>    });    </a:t>
            </a:r>
          </a:p>
          <a:p>
            <a:pPr marL="0" indent="0">
              <a:buNone/>
            </a:pPr>
            <a:r>
              <a:rPr lang="en-US" sz="2400" dirty="0"/>
              <a:t>});    </a:t>
            </a:r>
          </a:p>
          <a:p>
            <a:pPr marL="0" indent="0">
              <a:buNone/>
            </a:pPr>
            <a:r>
              <a:rPr lang="en-US" sz="2400" b="1" dirty="0"/>
              <a:t>&lt;/script&gt;</a:t>
            </a:r>
            <a:r>
              <a:rPr lang="en-US" sz="2400" dirty="0"/>
              <a:t>    </a:t>
            </a:r>
          </a:p>
          <a:p>
            <a:pPr marL="0" indent="0">
              <a:buNone/>
            </a:pPr>
            <a:r>
              <a:rPr lang="en-US" sz="2400" b="1" dirty="0"/>
              <a:t>&lt;body&gt;</a:t>
            </a:r>
            <a:r>
              <a:rPr lang="en-US" sz="2400" dirty="0"/>
              <a:t>    </a:t>
            </a:r>
          </a:p>
          <a:p>
            <a:pPr marL="0" indent="0">
              <a:buNone/>
            </a:pPr>
            <a:r>
              <a:rPr lang="en-US" sz="2400" b="1" dirty="0"/>
              <a:t>&lt;h1</a:t>
            </a:r>
            <a:r>
              <a:rPr lang="en-US" sz="2400" dirty="0"/>
              <a:t> id="h1"</a:t>
            </a:r>
            <a:r>
              <a:rPr lang="en-US" sz="2400" b="1" dirty="0"/>
              <a:t>&gt;</a:t>
            </a:r>
            <a:r>
              <a:rPr lang="en-US" sz="2400" dirty="0"/>
              <a:t>Enter this heading.</a:t>
            </a:r>
            <a:r>
              <a:rPr lang="en-US" sz="2400" b="1" dirty="0"/>
              <a:t>&lt;/h1&gt;</a:t>
            </a:r>
            <a:r>
              <a:rPr lang="en-US" sz="2400" dirty="0"/>
              <a:t>   </a:t>
            </a:r>
          </a:p>
          <a:p>
            <a:pPr marL="0" indent="0">
              <a:buNone/>
            </a:pPr>
            <a:r>
              <a:rPr lang="en-US" sz="2400" b="1" dirty="0"/>
              <a:t>&lt;div&gt;&lt;/div&gt;</a:t>
            </a:r>
            <a:r>
              <a:rPr lang="en-US" sz="2400" dirty="0"/>
              <a:t>   </a:t>
            </a:r>
          </a:p>
          <a:p>
            <a:pPr marL="0" indent="0">
              <a:buNone/>
            </a:pPr>
            <a:r>
              <a:rPr lang="en-US" sz="2400" b="1" dirty="0"/>
              <a:t>&lt;/body&gt;</a:t>
            </a:r>
            <a:r>
              <a:rPr lang="en-US" sz="2400" dirty="0"/>
              <a:t>    </a:t>
            </a:r>
          </a:p>
          <a:p>
            <a:pPr marL="0" indent="0">
              <a:buNone/>
            </a:pPr>
            <a:r>
              <a:rPr lang="en-US" sz="2400" dirty="0"/>
              <a:t> </a:t>
            </a:r>
          </a:p>
          <a:p>
            <a:endParaRPr lang="en-US" sz="2400" dirty="0"/>
          </a:p>
          <a:p>
            <a:endParaRPr lang="en-US" sz="2400" dirty="0"/>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300572442"/>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4286" y="363492"/>
            <a:ext cx="11163300" cy="6240780"/>
          </a:xfrm>
        </p:spPr>
        <p:txBody>
          <a:bodyPr>
            <a:normAutofit fontScale="92500" lnSpcReduction="10000"/>
          </a:bodyPr>
          <a:lstStyle/>
          <a:p>
            <a:r>
              <a:rPr lang="en-US" sz="1600" b="1" dirty="0" err="1"/>
              <a:t>jQuery</a:t>
            </a:r>
            <a:r>
              <a:rPr lang="en-US" sz="1600" b="1" dirty="0"/>
              <a:t> </a:t>
            </a:r>
            <a:r>
              <a:rPr lang="en-US" sz="1600" b="1" dirty="0" err="1"/>
              <a:t>mouseover</a:t>
            </a:r>
            <a:r>
              <a:rPr lang="en-US" sz="1600" b="1" dirty="0" smtClean="0"/>
              <a:t>()</a:t>
            </a:r>
          </a:p>
          <a:p>
            <a:endParaRPr lang="en-US" sz="1600" b="1" dirty="0"/>
          </a:p>
          <a:p>
            <a:r>
              <a:rPr lang="en-US" sz="1600" dirty="0"/>
              <a:t>The </a:t>
            </a:r>
            <a:r>
              <a:rPr lang="en-US" sz="1600" dirty="0" err="1"/>
              <a:t>mouseover</a:t>
            </a:r>
            <a:r>
              <a:rPr lang="en-US" sz="1600" dirty="0"/>
              <a:t> event is occurred when you put your mouse cursor over the selected element .Once the </a:t>
            </a:r>
            <a:r>
              <a:rPr lang="en-US" sz="1600" dirty="0" err="1"/>
              <a:t>mouseover</a:t>
            </a:r>
            <a:r>
              <a:rPr lang="en-US" sz="1600" dirty="0"/>
              <a:t> event is occurred, it executes the </a:t>
            </a:r>
            <a:r>
              <a:rPr lang="en-US" sz="1600" dirty="0" err="1"/>
              <a:t>mouseover</a:t>
            </a:r>
            <a:r>
              <a:rPr lang="en-US" sz="1600" dirty="0"/>
              <a:t> () method or attach a function to run</a:t>
            </a:r>
            <a:r>
              <a:rPr lang="en-US" sz="1600" dirty="0" smtClean="0"/>
              <a:t>.</a:t>
            </a:r>
          </a:p>
          <a:p>
            <a:endParaRPr lang="en-US" sz="1600" dirty="0"/>
          </a:p>
          <a:p>
            <a:r>
              <a:rPr lang="en-US" sz="1600" dirty="0"/>
              <a:t>This event is generally used with </a:t>
            </a:r>
            <a:r>
              <a:rPr lang="en-US" sz="1600" dirty="0" err="1"/>
              <a:t>mouseout</a:t>
            </a:r>
            <a:r>
              <a:rPr lang="en-US" sz="1600" dirty="0"/>
              <a:t>() event</a:t>
            </a:r>
            <a:r>
              <a:rPr lang="en-US" sz="1600" dirty="0" smtClean="0"/>
              <a:t>.</a:t>
            </a:r>
          </a:p>
          <a:p>
            <a:endParaRPr lang="en-US" sz="1600" dirty="0"/>
          </a:p>
          <a:p>
            <a:r>
              <a:rPr lang="en-US" sz="1600" b="1" dirty="0"/>
              <a:t>Syntax</a:t>
            </a:r>
            <a:r>
              <a:rPr lang="en-US" sz="1600" dirty="0" smtClean="0"/>
              <a:t>: $(</a:t>
            </a:r>
            <a:r>
              <a:rPr lang="en-US" sz="1600" dirty="0"/>
              <a:t>selector).</a:t>
            </a:r>
            <a:r>
              <a:rPr lang="en-US" sz="1600" dirty="0" err="1"/>
              <a:t>mouseover</a:t>
            </a:r>
            <a:r>
              <a:rPr lang="en-US" sz="1600" dirty="0"/>
              <a:t>() </a:t>
            </a:r>
            <a:endParaRPr lang="en-US" sz="1600" dirty="0" smtClean="0"/>
          </a:p>
          <a:p>
            <a:endParaRPr lang="en-US" sz="1600" dirty="0"/>
          </a:p>
          <a:p>
            <a:r>
              <a:rPr lang="en-US" sz="1600" b="1" dirty="0"/>
              <a:t>Example of </a:t>
            </a:r>
            <a:r>
              <a:rPr lang="en-US" sz="1600" b="1" dirty="0" err="1"/>
              <a:t>jQuery</a:t>
            </a:r>
            <a:r>
              <a:rPr lang="en-US" sz="1600" b="1" dirty="0"/>
              <a:t> </a:t>
            </a:r>
            <a:r>
              <a:rPr lang="en-US" sz="1600" b="1" dirty="0" err="1"/>
              <a:t>mouseover</a:t>
            </a:r>
            <a:r>
              <a:rPr lang="en-US" sz="1600" b="1" dirty="0"/>
              <a:t>() event</a:t>
            </a:r>
          </a:p>
          <a:p>
            <a:pPr marL="0" indent="0">
              <a:buNone/>
            </a:pPr>
            <a:r>
              <a:rPr lang="en-US" sz="1600" dirty="0"/>
              <a:t> </a:t>
            </a:r>
          </a:p>
          <a:p>
            <a:pPr marL="0" indent="0">
              <a:buNone/>
            </a:pPr>
            <a:r>
              <a:rPr lang="en-US" sz="1600" b="1" dirty="0"/>
              <a:t>&lt;script&gt;</a:t>
            </a:r>
            <a:r>
              <a:rPr lang="en-US" sz="1600" dirty="0"/>
              <a:t>  </a:t>
            </a:r>
          </a:p>
          <a:p>
            <a:pPr marL="0" indent="0">
              <a:buNone/>
            </a:pPr>
            <a:r>
              <a:rPr lang="en-US" sz="1600" dirty="0"/>
              <a:t>$(document).ready(function(){  </a:t>
            </a:r>
          </a:p>
          <a:p>
            <a:pPr marL="0" indent="0">
              <a:buNone/>
            </a:pPr>
            <a:r>
              <a:rPr lang="en-US" sz="1600" dirty="0"/>
              <a:t>    $("p").</a:t>
            </a:r>
            <a:r>
              <a:rPr lang="en-US" sz="1600" dirty="0" err="1"/>
              <a:t>mouseover</a:t>
            </a:r>
            <a:r>
              <a:rPr lang="en-US" sz="1600" dirty="0"/>
              <a:t>(function(){  </a:t>
            </a:r>
          </a:p>
          <a:p>
            <a:pPr marL="0" indent="0">
              <a:buNone/>
            </a:pPr>
            <a:r>
              <a:rPr lang="en-US" sz="1600" dirty="0"/>
              <a:t>        $("p").</a:t>
            </a:r>
            <a:r>
              <a:rPr lang="en-US" sz="1600" dirty="0" err="1"/>
              <a:t>css</a:t>
            </a:r>
            <a:r>
              <a:rPr lang="en-US" sz="1600" dirty="0"/>
              <a:t>("background-color", "</a:t>
            </a:r>
            <a:r>
              <a:rPr lang="en-US" sz="1600" dirty="0" err="1"/>
              <a:t>lightgreen</a:t>
            </a:r>
            <a:r>
              <a:rPr lang="en-US" sz="1600" dirty="0"/>
              <a:t>");  </a:t>
            </a:r>
          </a:p>
          <a:p>
            <a:pPr marL="0" indent="0">
              <a:buNone/>
            </a:pPr>
            <a:r>
              <a:rPr lang="en-US" sz="1600" dirty="0"/>
              <a:t>    });  </a:t>
            </a:r>
          </a:p>
          <a:p>
            <a:pPr marL="0" indent="0">
              <a:buNone/>
            </a:pPr>
            <a:r>
              <a:rPr lang="en-US" sz="1600" dirty="0"/>
              <a:t>    $("p").</a:t>
            </a:r>
            <a:r>
              <a:rPr lang="en-US" sz="1600" dirty="0" err="1"/>
              <a:t>mouseout</a:t>
            </a:r>
            <a:r>
              <a:rPr lang="en-US" sz="1600" dirty="0"/>
              <a:t>(function(){  </a:t>
            </a:r>
          </a:p>
          <a:p>
            <a:pPr marL="0" indent="0">
              <a:buNone/>
            </a:pPr>
            <a:r>
              <a:rPr lang="en-US" sz="1600" dirty="0"/>
              <a:t>        $("p").</a:t>
            </a:r>
            <a:r>
              <a:rPr lang="en-US" sz="1600" dirty="0" err="1"/>
              <a:t>css</a:t>
            </a:r>
            <a:r>
              <a:rPr lang="en-US" sz="1600" dirty="0"/>
              <a:t>("background-color", "orange");  </a:t>
            </a:r>
          </a:p>
          <a:p>
            <a:pPr marL="0" indent="0">
              <a:buNone/>
            </a:pPr>
            <a:r>
              <a:rPr lang="en-US" sz="1600" dirty="0"/>
              <a:t>      });  </a:t>
            </a:r>
          </a:p>
          <a:p>
            <a:pPr marL="0" indent="0">
              <a:buNone/>
            </a:pPr>
            <a:r>
              <a:rPr lang="en-US" sz="1600" dirty="0"/>
              <a:t>});  </a:t>
            </a:r>
          </a:p>
          <a:p>
            <a:pPr marL="0" indent="0">
              <a:buNone/>
            </a:pPr>
            <a:r>
              <a:rPr lang="en-US" sz="1600" b="1" dirty="0"/>
              <a:t>&lt;/script&gt;</a:t>
            </a:r>
            <a:r>
              <a:rPr lang="en-US" sz="1600" dirty="0"/>
              <a:t>  </a:t>
            </a:r>
          </a:p>
          <a:p>
            <a:pPr marL="0" indent="0">
              <a:buNone/>
            </a:pPr>
            <a:r>
              <a:rPr lang="en-US" sz="1600" b="1" dirty="0"/>
              <a:t>&lt;body&gt;</a:t>
            </a:r>
            <a:r>
              <a:rPr lang="en-US" sz="1600" dirty="0"/>
              <a:t>  </a:t>
            </a:r>
          </a:p>
          <a:p>
            <a:pPr marL="0" indent="0">
              <a:buNone/>
            </a:pPr>
            <a:r>
              <a:rPr lang="en-US" sz="1600" b="1" dirty="0"/>
              <a:t>&lt;p&gt;</a:t>
            </a:r>
            <a:r>
              <a:rPr lang="en-US" sz="1600" dirty="0"/>
              <a:t>Move your cursor over this paragraph.</a:t>
            </a:r>
            <a:r>
              <a:rPr lang="en-US" sz="1600" b="1" dirty="0"/>
              <a:t>&lt;/p&gt;</a:t>
            </a:r>
            <a:r>
              <a:rPr lang="en-US" sz="1600" dirty="0"/>
              <a:t>  </a:t>
            </a:r>
          </a:p>
          <a:p>
            <a:pPr marL="0" indent="0">
              <a:buNone/>
            </a:pPr>
            <a:r>
              <a:rPr lang="en-US" sz="1600" b="1" dirty="0"/>
              <a:t>&lt;/body&gt;</a:t>
            </a:r>
            <a:r>
              <a:rPr lang="en-US" sz="1600" dirty="0"/>
              <a:t>  </a:t>
            </a:r>
          </a:p>
          <a:p>
            <a:endParaRPr lang="en-US" sz="1600" dirty="0"/>
          </a:p>
          <a:p>
            <a:endParaRPr lang="en-US" sz="2400" b="1" dirty="0"/>
          </a:p>
          <a:p>
            <a:endParaRPr lang="en-US" sz="2400" dirty="0"/>
          </a:p>
          <a:p>
            <a:endParaRPr lang="en-US" sz="2400" dirty="0"/>
          </a:p>
          <a:p>
            <a:endParaRPr lang="en-US" sz="2400" dirty="0"/>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415037933"/>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4286" y="363492"/>
            <a:ext cx="11163300" cy="6240780"/>
          </a:xfrm>
        </p:spPr>
        <p:txBody>
          <a:bodyPr>
            <a:normAutofit fontScale="85000" lnSpcReduction="20000"/>
          </a:bodyPr>
          <a:lstStyle/>
          <a:p>
            <a:pPr marL="0" indent="0">
              <a:buNone/>
            </a:pPr>
            <a:r>
              <a:rPr lang="en-US" sz="1900" b="1" dirty="0" err="1"/>
              <a:t>jQuery</a:t>
            </a:r>
            <a:r>
              <a:rPr lang="en-US" sz="1900" b="1" dirty="0"/>
              <a:t> </a:t>
            </a:r>
            <a:r>
              <a:rPr lang="en-US" sz="1900" b="1" dirty="0" err="1"/>
              <a:t>mouseout</a:t>
            </a:r>
            <a:r>
              <a:rPr lang="en-US" sz="1900" b="1" dirty="0" smtClean="0"/>
              <a:t>()</a:t>
            </a:r>
          </a:p>
          <a:p>
            <a:pPr marL="0" indent="0">
              <a:buNone/>
            </a:pPr>
            <a:endParaRPr lang="en-US" sz="1900" b="1" dirty="0"/>
          </a:p>
          <a:p>
            <a:r>
              <a:rPr lang="en-US" sz="1900" dirty="0"/>
              <a:t>The </a:t>
            </a:r>
            <a:r>
              <a:rPr lang="en-US" sz="1900" dirty="0" err="1"/>
              <a:t>mouseout</a:t>
            </a:r>
            <a:r>
              <a:rPr lang="en-US" sz="1900" dirty="0"/>
              <a:t> event is occurred when you remove your mouse cursor from the selected element .Once the </a:t>
            </a:r>
            <a:r>
              <a:rPr lang="en-US" sz="1900" dirty="0" err="1"/>
              <a:t>mouseout</a:t>
            </a:r>
            <a:r>
              <a:rPr lang="en-US" sz="1900" dirty="0"/>
              <a:t> event is occurred, it executes the </a:t>
            </a:r>
            <a:r>
              <a:rPr lang="en-US" sz="1900" dirty="0" err="1"/>
              <a:t>mouseout</a:t>
            </a:r>
            <a:r>
              <a:rPr lang="en-US" sz="1900" dirty="0"/>
              <a:t>() method or attach a function to run</a:t>
            </a:r>
            <a:r>
              <a:rPr lang="en-US" sz="1900" dirty="0" smtClean="0"/>
              <a:t>.</a:t>
            </a:r>
          </a:p>
          <a:p>
            <a:endParaRPr lang="en-US" sz="1900" dirty="0"/>
          </a:p>
          <a:p>
            <a:r>
              <a:rPr lang="en-US" sz="1900" dirty="0"/>
              <a:t>This event is generally used with </a:t>
            </a:r>
            <a:r>
              <a:rPr lang="en-US" sz="1900" dirty="0" err="1"/>
              <a:t>mouseover</a:t>
            </a:r>
            <a:r>
              <a:rPr lang="en-US" sz="1900" dirty="0"/>
              <a:t> () event</a:t>
            </a:r>
            <a:r>
              <a:rPr lang="en-US" sz="1900" dirty="0" smtClean="0"/>
              <a:t>.</a:t>
            </a:r>
          </a:p>
          <a:p>
            <a:endParaRPr lang="en-US" sz="1900" dirty="0"/>
          </a:p>
          <a:p>
            <a:r>
              <a:rPr lang="en-US" sz="1900" b="1" dirty="0"/>
              <a:t>Syntax</a:t>
            </a:r>
            <a:r>
              <a:rPr lang="en-US" sz="1900" dirty="0" smtClean="0"/>
              <a:t>: $(</a:t>
            </a:r>
            <a:r>
              <a:rPr lang="en-US" sz="1900" dirty="0"/>
              <a:t>selector).</a:t>
            </a:r>
            <a:r>
              <a:rPr lang="en-US" sz="1900" dirty="0" err="1"/>
              <a:t>mouseout</a:t>
            </a:r>
            <a:r>
              <a:rPr lang="en-US" sz="1900" dirty="0"/>
              <a:t>() </a:t>
            </a:r>
            <a:endParaRPr lang="en-US" sz="1900" dirty="0" smtClean="0"/>
          </a:p>
          <a:p>
            <a:endParaRPr lang="en-US" sz="1900" dirty="0" smtClean="0"/>
          </a:p>
          <a:p>
            <a:r>
              <a:rPr lang="en-US" sz="1900" b="1" dirty="0"/>
              <a:t>Example of </a:t>
            </a:r>
            <a:r>
              <a:rPr lang="en-US" sz="1900" b="1" dirty="0" err="1"/>
              <a:t>jQuery</a:t>
            </a:r>
            <a:r>
              <a:rPr lang="en-US" sz="1900" b="1" dirty="0"/>
              <a:t> </a:t>
            </a:r>
            <a:r>
              <a:rPr lang="en-US" sz="1900" b="1" dirty="0" err="1"/>
              <a:t>mouseout</a:t>
            </a:r>
            <a:r>
              <a:rPr lang="en-US" sz="1900" b="1" dirty="0"/>
              <a:t>() </a:t>
            </a:r>
            <a:r>
              <a:rPr lang="en-US" sz="1900" b="1" dirty="0" smtClean="0"/>
              <a:t>event</a:t>
            </a:r>
          </a:p>
          <a:p>
            <a:pPr marL="0" indent="0">
              <a:buNone/>
            </a:pPr>
            <a:endParaRPr lang="en-US" sz="1800" b="1" dirty="0"/>
          </a:p>
          <a:p>
            <a:pPr marL="0" indent="0">
              <a:buNone/>
            </a:pPr>
            <a:r>
              <a:rPr lang="en-US" sz="1900" dirty="0"/>
              <a:t> </a:t>
            </a:r>
            <a:r>
              <a:rPr lang="en-US" sz="1900" b="1" dirty="0"/>
              <a:t>&lt;script&gt;</a:t>
            </a:r>
            <a:r>
              <a:rPr lang="en-US" sz="1900" dirty="0"/>
              <a:t>  </a:t>
            </a:r>
          </a:p>
          <a:p>
            <a:pPr marL="0" indent="0">
              <a:buNone/>
            </a:pPr>
            <a:r>
              <a:rPr lang="en-US" sz="1900" dirty="0"/>
              <a:t>$(document).ready(function(){  </a:t>
            </a:r>
          </a:p>
          <a:p>
            <a:pPr marL="0" indent="0">
              <a:buNone/>
            </a:pPr>
            <a:r>
              <a:rPr lang="en-US" sz="1900" dirty="0"/>
              <a:t>    $("p").</a:t>
            </a:r>
            <a:r>
              <a:rPr lang="en-US" sz="1900" dirty="0" err="1"/>
              <a:t>mouseover</a:t>
            </a:r>
            <a:r>
              <a:rPr lang="en-US" sz="1900" dirty="0"/>
              <a:t>(function(){  </a:t>
            </a:r>
          </a:p>
          <a:p>
            <a:pPr marL="0" indent="0">
              <a:buNone/>
            </a:pPr>
            <a:r>
              <a:rPr lang="en-US" sz="1900" dirty="0"/>
              <a:t>        $("p").</a:t>
            </a:r>
            <a:r>
              <a:rPr lang="en-US" sz="1900" dirty="0" err="1"/>
              <a:t>css</a:t>
            </a:r>
            <a:r>
              <a:rPr lang="en-US" sz="1900" dirty="0"/>
              <a:t>("background-color", "</a:t>
            </a:r>
            <a:r>
              <a:rPr lang="en-US" sz="1900" dirty="0" err="1"/>
              <a:t>lightgreen</a:t>
            </a:r>
            <a:r>
              <a:rPr lang="en-US" sz="1900" dirty="0"/>
              <a:t>");  </a:t>
            </a:r>
          </a:p>
          <a:p>
            <a:pPr marL="0" indent="0">
              <a:buNone/>
            </a:pPr>
            <a:r>
              <a:rPr lang="en-US" sz="1900" dirty="0"/>
              <a:t>    });  </a:t>
            </a:r>
          </a:p>
          <a:p>
            <a:pPr marL="0" indent="0">
              <a:buNone/>
            </a:pPr>
            <a:r>
              <a:rPr lang="en-US" sz="1900" dirty="0"/>
              <a:t>    $("p").</a:t>
            </a:r>
            <a:r>
              <a:rPr lang="en-US" sz="1900" dirty="0" err="1"/>
              <a:t>mouseout</a:t>
            </a:r>
            <a:r>
              <a:rPr lang="en-US" sz="1900" dirty="0"/>
              <a:t>(function(){  </a:t>
            </a:r>
          </a:p>
          <a:p>
            <a:pPr marL="0" indent="0">
              <a:buNone/>
            </a:pPr>
            <a:r>
              <a:rPr lang="en-US" sz="1900" dirty="0"/>
              <a:t>        $("p").</a:t>
            </a:r>
            <a:r>
              <a:rPr lang="en-US" sz="1900" dirty="0" err="1"/>
              <a:t>css</a:t>
            </a:r>
            <a:r>
              <a:rPr lang="en-US" sz="1900" dirty="0"/>
              <a:t>("background-color", "orange");  </a:t>
            </a:r>
          </a:p>
          <a:p>
            <a:pPr marL="0" indent="0">
              <a:buNone/>
            </a:pPr>
            <a:r>
              <a:rPr lang="en-US" sz="1900" dirty="0"/>
              <a:t>      });  </a:t>
            </a:r>
          </a:p>
          <a:p>
            <a:pPr marL="0" indent="0">
              <a:buNone/>
            </a:pPr>
            <a:r>
              <a:rPr lang="en-US" sz="1900" dirty="0"/>
              <a:t>});  </a:t>
            </a:r>
          </a:p>
          <a:p>
            <a:pPr marL="0" indent="0">
              <a:buNone/>
            </a:pPr>
            <a:r>
              <a:rPr lang="en-US" sz="1900" b="1" dirty="0"/>
              <a:t>&lt;/script&gt;</a:t>
            </a:r>
            <a:r>
              <a:rPr lang="en-US" sz="1900" dirty="0"/>
              <a:t>  </a:t>
            </a:r>
          </a:p>
          <a:p>
            <a:pPr marL="0" indent="0">
              <a:buNone/>
            </a:pPr>
            <a:r>
              <a:rPr lang="en-US" sz="1900" b="1" dirty="0"/>
              <a:t>&lt;body&gt;</a:t>
            </a:r>
            <a:r>
              <a:rPr lang="en-US" sz="1900" dirty="0"/>
              <a:t>  </a:t>
            </a:r>
          </a:p>
          <a:p>
            <a:pPr marL="0" indent="0">
              <a:buNone/>
            </a:pPr>
            <a:r>
              <a:rPr lang="en-US" sz="1900" b="1" dirty="0"/>
              <a:t>&lt;p&gt;</a:t>
            </a:r>
            <a:r>
              <a:rPr lang="en-US" sz="1900" dirty="0"/>
              <a:t>Move your cursor over this paragraph.</a:t>
            </a:r>
            <a:r>
              <a:rPr lang="en-US" sz="1900" b="1" dirty="0"/>
              <a:t>&lt;/p&gt;</a:t>
            </a:r>
            <a:r>
              <a:rPr lang="en-US" sz="1900" dirty="0"/>
              <a:t>  </a:t>
            </a:r>
          </a:p>
          <a:p>
            <a:pPr marL="0" indent="0">
              <a:buNone/>
            </a:pPr>
            <a:r>
              <a:rPr lang="en-US" sz="1900" b="1" dirty="0"/>
              <a:t>&lt;/body&gt;</a:t>
            </a:r>
            <a:r>
              <a:rPr lang="en-US" sz="1900" dirty="0"/>
              <a:t>  </a:t>
            </a:r>
          </a:p>
          <a:p>
            <a:endParaRPr lang="en-US" sz="2400" dirty="0"/>
          </a:p>
          <a:p>
            <a:endParaRPr lang="en-US" sz="2400" dirty="0"/>
          </a:p>
          <a:p>
            <a:endParaRPr lang="en-US" sz="2400" b="1" dirty="0"/>
          </a:p>
          <a:p>
            <a:endParaRPr lang="en-US" sz="2400" dirty="0"/>
          </a:p>
          <a:p>
            <a:endParaRPr lang="en-US" sz="2400" dirty="0"/>
          </a:p>
          <a:p>
            <a:endParaRPr lang="en-US" sz="2400" dirty="0"/>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2196608286"/>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4286" y="363492"/>
            <a:ext cx="11163300" cy="6240780"/>
          </a:xfrm>
          <a:ln>
            <a:solidFill>
              <a:schemeClr val="accent1"/>
            </a:solidFill>
          </a:ln>
        </p:spPr>
        <p:txBody>
          <a:bodyPr>
            <a:normAutofit fontScale="92500" lnSpcReduction="20000"/>
          </a:bodyPr>
          <a:lstStyle/>
          <a:p>
            <a:pPr marL="0" indent="0">
              <a:buNone/>
            </a:pPr>
            <a:r>
              <a:rPr lang="en-US" sz="1800" b="1" dirty="0" err="1"/>
              <a:t>jQuery</a:t>
            </a:r>
            <a:r>
              <a:rPr lang="en-US" sz="1800" b="1" dirty="0"/>
              <a:t> load</a:t>
            </a:r>
            <a:r>
              <a:rPr lang="en-US" sz="1800" b="1" dirty="0" smtClean="0"/>
              <a:t>()</a:t>
            </a:r>
          </a:p>
          <a:p>
            <a:pPr marL="0" indent="0">
              <a:buNone/>
            </a:pPr>
            <a:endParaRPr lang="en-US" sz="1800" b="1" dirty="0"/>
          </a:p>
          <a:p>
            <a:r>
              <a:rPr lang="en-US" sz="1800" dirty="0"/>
              <a:t>The load () method is used to load a specific element. It attaches an event handler to load event. It was deprecated in </a:t>
            </a:r>
            <a:r>
              <a:rPr lang="en-US" sz="1800" dirty="0" err="1"/>
              <a:t>jQuery</a:t>
            </a:r>
            <a:r>
              <a:rPr lang="en-US" sz="1800" dirty="0"/>
              <a:t> 1.8 version of </a:t>
            </a:r>
            <a:r>
              <a:rPr lang="en-US" sz="1800" dirty="0" err="1"/>
              <a:t>jQuery</a:t>
            </a:r>
            <a:r>
              <a:rPr lang="en-US" sz="1800" dirty="0"/>
              <a:t> library</a:t>
            </a:r>
            <a:r>
              <a:rPr lang="en-US" sz="1800" dirty="0" smtClean="0"/>
              <a:t>.</a:t>
            </a:r>
          </a:p>
          <a:p>
            <a:endParaRPr lang="en-US" sz="1800" dirty="0"/>
          </a:p>
          <a:p>
            <a:r>
              <a:rPr lang="en-US" sz="1800" dirty="0"/>
              <a:t>The load event occurs when a specific element is loaded. It is generally used with a URL (image, script, frame, </a:t>
            </a:r>
            <a:r>
              <a:rPr lang="en-US" sz="1800" dirty="0" err="1"/>
              <a:t>iframe</a:t>
            </a:r>
            <a:r>
              <a:rPr lang="en-US" sz="1800" dirty="0"/>
              <a:t>), and the window object</a:t>
            </a:r>
            <a:r>
              <a:rPr lang="en-US" sz="1800" dirty="0" smtClean="0"/>
              <a:t>.</a:t>
            </a:r>
          </a:p>
          <a:p>
            <a:endParaRPr lang="en-US" sz="1800" b="1" dirty="0" smtClean="0"/>
          </a:p>
          <a:p>
            <a:r>
              <a:rPr lang="en-US" sz="1800" b="1" dirty="0" smtClean="0"/>
              <a:t>Syntax</a:t>
            </a:r>
            <a:r>
              <a:rPr lang="en-US" sz="1800" dirty="0" smtClean="0"/>
              <a:t>: $(</a:t>
            </a:r>
            <a:r>
              <a:rPr lang="en-US" sz="1800" dirty="0"/>
              <a:t>selector).load(function) </a:t>
            </a:r>
            <a:endParaRPr lang="en-US" sz="1800" dirty="0" smtClean="0"/>
          </a:p>
          <a:p>
            <a:pPr marL="0" indent="0">
              <a:buNone/>
            </a:pPr>
            <a:endParaRPr lang="en-US" sz="1800" dirty="0" smtClean="0"/>
          </a:p>
          <a:p>
            <a:r>
              <a:rPr lang="en-US" sz="1800" b="1" dirty="0"/>
              <a:t>Example of </a:t>
            </a:r>
            <a:r>
              <a:rPr lang="en-US" sz="1800" b="1" dirty="0" err="1"/>
              <a:t>jQuery</a:t>
            </a:r>
            <a:r>
              <a:rPr lang="en-US" sz="1800" b="1" dirty="0"/>
              <a:t> load() </a:t>
            </a:r>
            <a:r>
              <a:rPr lang="en-US" sz="1800" b="1" dirty="0" smtClean="0"/>
              <a:t>event</a:t>
            </a:r>
          </a:p>
          <a:p>
            <a:endParaRPr lang="en-US" sz="1800" b="1" dirty="0"/>
          </a:p>
          <a:p>
            <a:pPr marL="0" indent="0">
              <a:buNone/>
            </a:pPr>
            <a:r>
              <a:rPr lang="en-US" sz="1800" b="1" dirty="0"/>
              <a:t>&lt;script&gt;</a:t>
            </a:r>
            <a:r>
              <a:rPr lang="en-US" sz="1800" dirty="0"/>
              <a:t>  </a:t>
            </a:r>
          </a:p>
          <a:p>
            <a:pPr marL="0" indent="0">
              <a:buNone/>
            </a:pPr>
            <a:r>
              <a:rPr lang="en-US" sz="1800" dirty="0"/>
              <a:t>$(document).ready(function(){  </a:t>
            </a:r>
          </a:p>
          <a:p>
            <a:pPr marL="0" indent="0">
              <a:buNone/>
            </a:pPr>
            <a:r>
              <a:rPr lang="en-US" sz="1800" dirty="0"/>
              <a:t>    $("</a:t>
            </a:r>
            <a:r>
              <a:rPr lang="en-US" sz="1800" dirty="0" err="1"/>
              <a:t>img</a:t>
            </a:r>
            <a:r>
              <a:rPr lang="en-US" sz="1800" dirty="0"/>
              <a:t>").load(function(){  </a:t>
            </a:r>
          </a:p>
          <a:p>
            <a:pPr marL="0" indent="0">
              <a:buNone/>
            </a:pPr>
            <a:r>
              <a:rPr lang="en-US" sz="1800" dirty="0"/>
              <a:t>        alert("Image loaded.");  </a:t>
            </a:r>
          </a:p>
          <a:p>
            <a:pPr marL="0" indent="0">
              <a:buNone/>
            </a:pPr>
            <a:r>
              <a:rPr lang="en-US" sz="1800" dirty="0"/>
              <a:t>    });  </a:t>
            </a:r>
          </a:p>
          <a:p>
            <a:pPr marL="0" indent="0">
              <a:buNone/>
            </a:pPr>
            <a:r>
              <a:rPr lang="en-US" sz="1800" dirty="0"/>
              <a:t>});  </a:t>
            </a:r>
          </a:p>
          <a:p>
            <a:pPr marL="0" indent="0">
              <a:buNone/>
            </a:pPr>
            <a:r>
              <a:rPr lang="en-US" sz="1800" b="1" dirty="0"/>
              <a:t>&lt;/script&gt;</a:t>
            </a:r>
            <a:r>
              <a:rPr lang="en-US" sz="1800" dirty="0"/>
              <a:t>  </a:t>
            </a:r>
          </a:p>
          <a:p>
            <a:pPr marL="0" indent="0">
              <a:buNone/>
            </a:pPr>
            <a:r>
              <a:rPr lang="en-US" sz="1800" b="1" dirty="0"/>
              <a:t>&lt;body&gt;</a:t>
            </a:r>
            <a:r>
              <a:rPr lang="en-US" sz="1800" dirty="0"/>
              <a:t>  </a:t>
            </a:r>
          </a:p>
          <a:p>
            <a:pPr marL="0" indent="0">
              <a:buNone/>
            </a:pPr>
            <a:r>
              <a:rPr lang="en-US" sz="1800" b="1" dirty="0"/>
              <a:t>&lt;</a:t>
            </a:r>
            <a:r>
              <a:rPr lang="en-US" sz="1800" b="1" dirty="0" err="1"/>
              <a:t>img</a:t>
            </a:r>
            <a:r>
              <a:rPr lang="en-US" sz="1800" dirty="0"/>
              <a:t> </a:t>
            </a:r>
            <a:r>
              <a:rPr lang="en-US" sz="1800" dirty="0" err="1"/>
              <a:t>src</a:t>
            </a:r>
            <a:r>
              <a:rPr lang="en-US" sz="1800" dirty="0"/>
              <a:t>="good-morning.jpg" alt="good morning"</a:t>
            </a:r>
            <a:r>
              <a:rPr lang="en-US" sz="1800" b="1" dirty="0"/>
              <a:t>&gt;</a:t>
            </a:r>
            <a:r>
              <a:rPr lang="en-US" sz="1800" dirty="0"/>
              <a:t>  </a:t>
            </a:r>
          </a:p>
          <a:p>
            <a:pPr marL="0" indent="0">
              <a:buNone/>
            </a:pPr>
            <a:r>
              <a:rPr lang="en-US" sz="1800" b="1" dirty="0"/>
              <a:t>&lt;p&gt;&lt;b&gt;</a:t>
            </a:r>
            <a:r>
              <a:rPr lang="en-US" sz="1800" dirty="0"/>
              <a:t>Note:</a:t>
            </a:r>
            <a:r>
              <a:rPr lang="en-US" sz="1800" b="1" dirty="0"/>
              <a:t>&lt;/b&gt;</a:t>
            </a:r>
            <a:r>
              <a:rPr lang="en-US" sz="1800" dirty="0"/>
              <a:t> On some browsers, the load event did not trigger if the image is cached.</a:t>
            </a:r>
            <a:r>
              <a:rPr lang="en-US" sz="1800" b="1" dirty="0"/>
              <a:t>&lt;/p&gt;</a:t>
            </a:r>
            <a:r>
              <a:rPr lang="en-US" sz="1800" dirty="0"/>
              <a:t>  </a:t>
            </a:r>
          </a:p>
          <a:p>
            <a:pPr marL="0" indent="0">
              <a:buNone/>
            </a:pPr>
            <a:r>
              <a:rPr lang="en-US" sz="1800" b="1" dirty="0"/>
              <a:t>&lt;/body&gt;</a:t>
            </a:r>
            <a:r>
              <a:rPr lang="en-US" sz="1800" dirty="0"/>
              <a:t>  </a:t>
            </a:r>
          </a:p>
          <a:p>
            <a:endParaRPr lang="en-US" sz="1800" dirty="0"/>
          </a:p>
          <a:p>
            <a:endParaRPr lang="en-US" sz="2400" dirty="0"/>
          </a:p>
          <a:p>
            <a:endParaRPr lang="en-US" sz="2400" dirty="0"/>
          </a:p>
          <a:p>
            <a:endParaRPr lang="en-US" sz="2400" b="1" dirty="0"/>
          </a:p>
          <a:p>
            <a:endParaRPr lang="en-US" sz="2400" dirty="0"/>
          </a:p>
          <a:p>
            <a:endParaRPr lang="en-US" sz="2400" dirty="0"/>
          </a:p>
          <a:p>
            <a:endParaRPr lang="en-US" sz="2400" dirty="0"/>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4014350971"/>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4286" y="363492"/>
            <a:ext cx="11163300" cy="6240780"/>
          </a:xfrm>
          <a:ln>
            <a:solidFill>
              <a:schemeClr val="accent1"/>
            </a:solidFill>
          </a:ln>
        </p:spPr>
        <p:txBody>
          <a:bodyPr>
            <a:normAutofit/>
          </a:bodyPr>
          <a:lstStyle/>
          <a:p>
            <a:r>
              <a:rPr lang="en-US" sz="1800" b="1" dirty="0" err="1"/>
              <a:t>jQuery</a:t>
            </a:r>
            <a:r>
              <a:rPr lang="en-US" sz="1800" b="1" dirty="0"/>
              <a:t> unload</a:t>
            </a:r>
            <a:r>
              <a:rPr lang="en-US" sz="1800" b="1" dirty="0" smtClean="0"/>
              <a:t>()</a:t>
            </a:r>
          </a:p>
          <a:p>
            <a:endParaRPr lang="en-US" sz="1800" b="1" dirty="0"/>
          </a:p>
          <a:p>
            <a:r>
              <a:rPr lang="en-US" sz="1800" dirty="0"/>
              <a:t>The </a:t>
            </a:r>
            <a:r>
              <a:rPr lang="en-US" sz="1800" dirty="0" err="1"/>
              <a:t>jQuery</a:t>
            </a:r>
            <a:r>
              <a:rPr lang="en-US" sz="1800" dirty="0"/>
              <a:t> unload() method is used to unload a specific element. It attaches an event handler to unload event. The unload event is sent to the window element when the user navigates away from the page. It was deprecated in </a:t>
            </a:r>
            <a:r>
              <a:rPr lang="en-US" sz="1800" dirty="0" err="1"/>
              <a:t>jQuery</a:t>
            </a:r>
            <a:r>
              <a:rPr lang="en-US" sz="1800" dirty="0"/>
              <a:t> 1.8 version of </a:t>
            </a:r>
            <a:r>
              <a:rPr lang="en-US" sz="1800" dirty="0" err="1"/>
              <a:t>jQuery</a:t>
            </a:r>
            <a:r>
              <a:rPr lang="en-US" sz="1800" dirty="0"/>
              <a:t> library</a:t>
            </a:r>
            <a:r>
              <a:rPr lang="en-US" sz="1800" dirty="0" smtClean="0"/>
              <a:t>.</a:t>
            </a:r>
          </a:p>
          <a:p>
            <a:pPr marL="0" indent="0">
              <a:buNone/>
            </a:pPr>
            <a:endParaRPr lang="en-US" sz="1800" dirty="0"/>
          </a:p>
          <a:p>
            <a:pPr marL="0" indent="0">
              <a:buNone/>
            </a:pPr>
            <a:r>
              <a:rPr lang="en-US" sz="1800" b="1" dirty="0"/>
              <a:t>Ways to trigger unload </a:t>
            </a:r>
            <a:r>
              <a:rPr lang="en-US" sz="1800" b="1" dirty="0" smtClean="0"/>
              <a:t>event</a:t>
            </a:r>
          </a:p>
          <a:p>
            <a:endParaRPr lang="en-US" sz="1800" dirty="0"/>
          </a:p>
          <a:p>
            <a:pPr>
              <a:buFont typeface="Wingdings" pitchFamily="2" charset="2"/>
              <a:buChar char="ü"/>
            </a:pPr>
            <a:r>
              <a:rPr lang="en-US" sz="1800" dirty="0"/>
              <a:t>An unload event is triggered if you:</a:t>
            </a:r>
          </a:p>
          <a:p>
            <a:pPr>
              <a:buFont typeface="Wingdings" pitchFamily="2" charset="2"/>
              <a:buChar char="ü"/>
            </a:pPr>
            <a:r>
              <a:rPr lang="en-US" sz="1800" dirty="0"/>
              <a:t>Click on a link which leads to leave the page.</a:t>
            </a:r>
          </a:p>
          <a:p>
            <a:pPr>
              <a:buFont typeface="Wingdings" pitchFamily="2" charset="2"/>
              <a:buChar char="ü"/>
            </a:pPr>
            <a:r>
              <a:rPr lang="en-US" sz="1800" dirty="0"/>
              <a:t>Use the forward or back button.</a:t>
            </a:r>
          </a:p>
          <a:p>
            <a:pPr>
              <a:buFont typeface="Wingdings" pitchFamily="2" charset="2"/>
              <a:buChar char="ü"/>
            </a:pPr>
            <a:r>
              <a:rPr lang="en-US" sz="1800" dirty="0"/>
              <a:t>Type a new URL in the address bar.</a:t>
            </a:r>
          </a:p>
          <a:p>
            <a:pPr>
              <a:buFont typeface="Wingdings" pitchFamily="2" charset="2"/>
              <a:buChar char="ü"/>
            </a:pPr>
            <a:r>
              <a:rPr lang="en-US" sz="1800" dirty="0"/>
              <a:t>Close the browser window.</a:t>
            </a:r>
          </a:p>
          <a:p>
            <a:pPr>
              <a:buFont typeface="Wingdings" pitchFamily="2" charset="2"/>
              <a:buChar char="ü"/>
            </a:pPr>
            <a:r>
              <a:rPr lang="en-US" sz="1800" dirty="0"/>
              <a:t>Reload the page</a:t>
            </a:r>
            <a:r>
              <a:rPr lang="en-US" sz="1800" dirty="0" smtClean="0"/>
              <a:t>.</a:t>
            </a:r>
          </a:p>
          <a:p>
            <a:pPr>
              <a:buFont typeface="Wingdings" pitchFamily="2" charset="2"/>
              <a:buChar char="ü"/>
            </a:pPr>
            <a:endParaRPr lang="en-US" sz="1800" dirty="0"/>
          </a:p>
          <a:p>
            <a:r>
              <a:rPr lang="en-US" sz="1800" b="1" dirty="0"/>
              <a:t>Syntax</a:t>
            </a:r>
            <a:r>
              <a:rPr lang="en-US" sz="1800" dirty="0" smtClean="0"/>
              <a:t>: $(</a:t>
            </a:r>
            <a:r>
              <a:rPr lang="en-US" sz="1800" dirty="0"/>
              <a:t>selector).unload(function)  </a:t>
            </a:r>
          </a:p>
          <a:p>
            <a:endParaRPr lang="en-US" sz="1800" dirty="0"/>
          </a:p>
          <a:p>
            <a:endParaRPr lang="en-US" sz="2400" dirty="0"/>
          </a:p>
          <a:p>
            <a:endParaRPr lang="en-US" sz="2400" dirty="0"/>
          </a:p>
          <a:p>
            <a:endParaRPr lang="en-US" sz="2400" b="1" dirty="0"/>
          </a:p>
          <a:p>
            <a:endParaRPr lang="en-US" sz="2400" dirty="0"/>
          </a:p>
          <a:p>
            <a:endParaRPr lang="en-US" sz="2400" dirty="0"/>
          </a:p>
          <a:p>
            <a:endParaRPr lang="en-US" sz="2400" dirty="0"/>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2904704491"/>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4286" y="363492"/>
            <a:ext cx="11163300" cy="6240780"/>
          </a:xfrm>
          <a:ln>
            <a:solidFill>
              <a:schemeClr val="accent1"/>
            </a:solidFill>
          </a:ln>
        </p:spPr>
        <p:txBody>
          <a:bodyPr>
            <a:normAutofit/>
          </a:bodyPr>
          <a:lstStyle/>
          <a:p>
            <a:pPr marL="0" indent="0">
              <a:buNone/>
            </a:pPr>
            <a:r>
              <a:rPr lang="en-US" sz="1800" b="1" dirty="0"/>
              <a:t>&lt;script&gt;</a:t>
            </a:r>
            <a:r>
              <a:rPr lang="en-US" sz="1800" dirty="0"/>
              <a:t>  </a:t>
            </a:r>
          </a:p>
          <a:p>
            <a:pPr marL="0" indent="0">
              <a:buNone/>
            </a:pPr>
            <a:r>
              <a:rPr lang="en-US" sz="1800" dirty="0"/>
              <a:t>$(document).ready(function(){  </a:t>
            </a:r>
          </a:p>
          <a:p>
            <a:pPr marL="0" indent="0">
              <a:buNone/>
            </a:pPr>
            <a:r>
              <a:rPr lang="en-US" sz="1800" dirty="0"/>
              <a:t>    $(window).unload(function(){  </a:t>
            </a:r>
          </a:p>
          <a:p>
            <a:pPr marL="0" indent="0">
              <a:buNone/>
            </a:pPr>
            <a:r>
              <a:rPr lang="en-US" sz="1800" dirty="0"/>
              <a:t>        alert("Goodbye!");  </a:t>
            </a:r>
          </a:p>
          <a:p>
            <a:pPr marL="0" indent="0">
              <a:buNone/>
            </a:pPr>
            <a:r>
              <a:rPr lang="en-US" sz="1800" dirty="0"/>
              <a:t>    });  </a:t>
            </a:r>
          </a:p>
          <a:p>
            <a:pPr marL="0" indent="0">
              <a:buNone/>
            </a:pPr>
            <a:r>
              <a:rPr lang="en-US" sz="1800" dirty="0"/>
              <a:t>});  </a:t>
            </a:r>
          </a:p>
          <a:p>
            <a:pPr marL="0" indent="0">
              <a:buNone/>
            </a:pPr>
            <a:r>
              <a:rPr lang="en-US" sz="1800" b="1" dirty="0"/>
              <a:t>&lt;/script&gt;</a:t>
            </a:r>
            <a:r>
              <a:rPr lang="en-US" sz="1800" dirty="0"/>
              <a:t>  </a:t>
            </a:r>
          </a:p>
          <a:p>
            <a:pPr marL="0" indent="0">
              <a:buNone/>
            </a:pPr>
            <a:r>
              <a:rPr lang="en-US" sz="1800" b="1" dirty="0"/>
              <a:t>&lt;body&gt;</a:t>
            </a:r>
            <a:r>
              <a:rPr lang="en-US" sz="1800" dirty="0"/>
              <a:t>  </a:t>
            </a:r>
          </a:p>
          <a:p>
            <a:pPr marL="0" indent="0">
              <a:buNone/>
            </a:pPr>
            <a:r>
              <a:rPr lang="en-US" sz="1800" b="1" dirty="0"/>
              <a:t>&lt;p&gt;</a:t>
            </a:r>
            <a:r>
              <a:rPr lang="en-US" sz="1800" dirty="0"/>
              <a:t>When you click </a:t>
            </a:r>
            <a:r>
              <a:rPr lang="en-US" sz="1800" b="1" dirty="0"/>
              <a:t>&lt;a</a:t>
            </a:r>
            <a:r>
              <a:rPr lang="en-US" sz="1800" dirty="0"/>
              <a:t> </a:t>
            </a:r>
            <a:r>
              <a:rPr lang="en-US" sz="1800" dirty="0" err="1"/>
              <a:t>href</a:t>
            </a:r>
            <a:r>
              <a:rPr lang="en-US" sz="1800" dirty="0"/>
              <a:t>="http://www.javatpoint.com/"</a:t>
            </a:r>
            <a:r>
              <a:rPr lang="en-US" sz="1800" b="1" dirty="0"/>
              <a:t>&gt;</a:t>
            </a:r>
            <a:r>
              <a:rPr lang="en-US" sz="1800" dirty="0"/>
              <a:t>this link</a:t>
            </a:r>
            <a:r>
              <a:rPr lang="en-US" sz="1800" b="1" dirty="0"/>
              <a:t>&lt;/a&gt;</a:t>
            </a:r>
            <a:r>
              <a:rPr lang="en-US" sz="1800" dirty="0"/>
              <a:t>, or close the window,  </a:t>
            </a:r>
          </a:p>
          <a:p>
            <a:pPr marL="0" indent="0">
              <a:buNone/>
            </a:pPr>
            <a:r>
              <a:rPr lang="en-US" sz="1800" dirty="0"/>
              <a:t> unload event will be triggered.</a:t>
            </a:r>
            <a:r>
              <a:rPr lang="en-US" sz="1800" b="1" dirty="0"/>
              <a:t>&lt;/p&gt;</a:t>
            </a:r>
            <a:r>
              <a:rPr lang="en-US" sz="1800" dirty="0"/>
              <a:t>  </a:t>
            </a:r>
          </a:p>
          <a:p>
            <a:pPr marL="0" indent="0">
              <a:buNone/>
            </a:pPr>
            <a:r>
              <a:rPr lang="en-US" sz="1800" b="1" dirty="0"/>
              <a:t>&lt;/body&gt;</a:t>
            </a:r>
            <a:r>
              <a:rPr lang="en-US" sz="1800" dirty="0"/>
              <a:t>  </a:t>
            </a:r>
          </a:p>
          <a:p>
            <a:endParaRPr lang="en-US" sz="1800" dirty="0"/>
          </a:p>
          <a:p>
            <a:endParaRPr lang="en-US" sz="2400" dirty="0"/>
          </a:p>
          <a:p>
            <a:endParaRPr lang="en-US" sz="2400" dirty="0"/>
          </a:p>
          <a:p>
            <a:endParaRPr lang="en-US" sz="2400" b="1" dirty="0"/>
          </a:p>
          <a:p>
            <a:endParaRPr lang="en-US" sz="2400" dirty="0"/>
          </a:p>
          <a:p>
            <a:endParaRPr lang="en-US" sz="2400" dirty="0"/>
          </a:p>
          <a:p>
            <a:endParaRPr lang="en-US" sz="2400" dirty="0"/>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454120956"/>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628" y="492125"/>
            <a:ext cx="10972800" cy="5883910"/>
          </a:xfrm>
        </p:spPr>
        <p:txBody>
          <a:bodyPr>
            <a:normAutofit fontScale="97500"/>
          </a:bodyPr>
          <a:lstStyle/>
          <a:p>
            <a:pPr marL="0" indent="0">
              <a:buNone/>
            </a:pPr>
            <a:r>
              <a:rPr lang="en-US" sz="2400" b="1" dirty="0" err="1"/>
              <a:t>jQuery</a:t>
            </a:r>
            <a:r>
              <a:rPr lang="en-US" sz="2400" b="1" dirty="0"/>
              <a:t> </a:t>
            </a:r>
            <a:r>
              <a:rPr lang="en-US" sz="2400" b="1" dirty="0" err="1"/>
              <a:t>keydown</a:t>
            </a:r>
            <a:r>
              <a:rPr lang="en-US" sz="2400" b="1" dirty="0"/>
              <a:t>()</a:t>
            </a:r>
          </a:p>
          <a:p>
            <a:r>
              <a:rPr lang="en-US" sz="2400" dirty="0"/>
              <a:t>When you press a key on the keyboard, the </a:t>
            </a:r>
            <a:r>
              <a:rPr lang="en-US" sz="2400" dirty="0" err="1"/>
              <a:t>keydown</a:t>
            </a:r>
            <a:r>
              <a:rPr lang="en-US" sz="2400" dirty="0"/>
              <a:t>() event is occurred and once the </a:t>
            </a:r>
            <a:r>
              <a:rPr lang="en-US" sz="2400" dirty="0" err="1"/>
              <a:t>keydown</a:t>
            </a:r>
            <a:r>
              <a:rPr lang="en-US" sz="2400" dirty="0"/>
              <a:t>() event is occurred, it executes the function associated with </a:t>
            </a:r>
            <a:r>
              <a:rPr lang="en-US" sz="2400" dirty="0" err="1"/>
              <a:t>keydown</a:t>
            </a:r>
            <a:r>
              <a:rPr lang="en-US" sz="2400" dirty="0"/>
              <a:t>() method to run</a:t>
            </a:r>
            <a:r>
              <a:rPr lang="en-US" sz="2400" dirty="0" smtClean="0"/>
              <a:t>.</a:t>
            </a:r>
          </a:p>
          <a:p>
            <a:endParaRPr lang="en-US" sz="2400" dirty="0"/>
          </a:p>
          <a:p>
            <a:r>
              <a:rPr lang="en-US" sz="2400" dirty="0"/>
              <a:t>The </a:t>
            </a:r>
            <a:r>
              <a:rPr lang="en-US" sz="2400" dirty="0" err="1"/>
              <a:t>keydown</a:t>
            </a:r>
            <a:r>
              <a:rPr lang="en-US" sz="2400" dirty="0"/>
              <a:t>() event is generally used with two other events</a:t>
            </a:r>
            <a:r>
              <a:rPr lang="en-US" sz="2400" dirty="0" smtClean="0"/>
              <a:t>.</a:t>
            </a:r>
          </a:p>
          <a:p>
            <a:endParaRPr lang="en-US" sz="2400" dirty="0"/>
          </a:p>
          <a:p>
            <a:r>
              <a:rPr lang="en-US" sz="2400" b="1" dirty="0" err="1"/>
              <a:t>Keypress</a:t>
            </a:r>
            <a:r>
              <a:rPr lang="en-US" sz="2400" b="1" dirty="0"/>
              <a:t>() event</a:t>
            </a:r>
            <a:r>
              <a:rPr lang="en-US" sz="2400" dirty="0"/>
              <a:t>: It specifies that the key is pressed down</a:t>
            </a:r>
            <a:r>
              <a:rPr lang="en-US" sz="2400" dirty="0" smtClean="0"/>
              <a:t>.</a:t>
            </a:r>
          </a:p>
          <a:p>
            <a:endParaRPr lang="en-US" sz="2400" dirty="0"/>
          </a:p>
          <a:p>
            <a:r>
              <a:rPr lang="en-US" sz="2400" b="1" dirty="0" err="1"/>
              <a:t>Keyup</a:t>
            </a:r>
            <a:r>
              <a:rPr lang="en-US" sz="2400" b="1" dirty="0"/>
              <a:t>() event</a:t>
            </a:r>
            <a:r>
              <a:rPr lang="en-US" sz="2400" dirty="0"/>
              <a:t>: It specifies that the key is released</a:t>
            </a:r>
            <a:r>
              <a:rPr lang="en-US" sz="2400" dirty="0" smtClean="0"/>
              <a:t>.</a:t>
            </a:r>
          </a:p>
          <a:p>
            <a:endParaRPr lang="en-US" sz="2400" dirty="0"/>
          </a:p>
          <a:p>
            <a:r>
              <a:rPr lang="en-US" sz="2400" b="1" dirty="0"/>
              <a:t>Syntax</a:t>
            </a:r>
            <a:r>
              <a:rPr lang="en-US" sz="2400" dirty="0" smtClean="0"/>
              <a:t>:$(</a:t>
            </a:r>
            <a:r>
              <a:rPr lang="en-US" sz="2400" dirty="0"/>
              <a:t>selector).</a:t>
            </a:r>
            <a:r>
              <a:rPr lang="en-US" sz="2400" dirty="0" err="1"/>
              <a:t>keydown</a:t>
            </a:r>
            <a:r>
              <a:rPr lang="en-US" sz="2400" dirty="0"/>
              <a:t>()  </a:t>
            </a:r>
          </a:p>
          <a:p>
            <a:pPr marL="0" indent="0">
              <a:buNone/>
            </a:pPr>
            <a:endParaRPr lang="en-US" sz="2400" dirty="0"/>
          </a:p>
          <a:p>
            <a:pPr marL="0" indent="0">
              <a:buNone/>
            </a:pPr>
            <a:endParaRPr lang="en-US" sz="2400" dirty="0"/>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8" y="532946"/>
            <a:ext cx="10534651" cy="5883910"/>
          </a:xfrm>
        </p:spPr>
        <p:txBody>
          <a:bodyPr>
            <a:normAutofit fontScale="97500" lnSpcReduction="10000"/>
          </a:bodyPr>
          <a:lstStyle/>
          <a:p>
            <a:r>
              <a:rPr lang="en-US" sz="2400" b="1" dirty="0"/>
              <a:t>Example of </a:t>
            </a:r>
            <a:r>
              <a:rPr lang="en-US" sz="2400" b="1" dirty="0" err="1"/>
              <a:t>jQuery</a:t>
            </a:r>
            <a:r>
              <a:rPr lang="en-US" sz="2400" b="1" dirty="0"/>
              <a:t> </a:t>
            </a:r>
            <a:r>
              <a:rPr lang="en-US" sz="2400" b="1" dirty="0" err="1"/>
              <a:t>keydown</a:t>
            </a:r>
            <a:r>
              <a:rPr lang="en-US" sz="2400" b="1" dirty="0"/>
              <a:t>() </a:t>
            </a:r>
            <a:r>
              <a:rPr lang="en-US" sz="2400" b="1" dirty="0" smtClean="0"/>
              <a:t>event</a:t>
            </a:r>
          </a:p>
          <a:p>
            <a:endParaRPr lang="en-US" sz="2400" b="1" dirty="0"/>
          </a:p>
          <a:p>
            <a:pPr marL="0" indent="0">
              <a:buNone/>
            </a:pPr>
            <a:r>
              <a:rPr lang="en-US" sz="2400" b="1" dirty="0"/>
              <a:t>&lt;script&gt;</a:t>
            </a:r>
            <a:r>
              <a:rPr lang="en-US" sz="2400" dirty="0"/>
              <a:t>  </a:t>
            </a:r>
          </a:p>
          <a:p>
            <a:pPr marL="0" indent="0">
              <a:buNone/>
            </a:pPr>
            <a:r>
              <a:rPr lang="en-US" sz="2400" dirty="0"/>
              <a:t>$(document).ready(function(){  </a:t>
            </a:r>
          </a:p>
          <a:p>
            <a:pPr marL="0" indent="0">
              <a:buNone/>
            </a:pPr>
            <a:r>
              <a:rPr lang="en-US" sz="2400" dirty="0"/>
              <a:t>    $("input").</a:t>
            </a:r>
            <a:r>
              <a:rPr lang="en-US" sz="2400" dirty="0" err="1"/>
              <a:t>keydown</a:t>
            </a:r>
            <a:r>
              <a:rPr lang="en-US" sz="2400" dirty="0"/>
              <a:t>(function(){  </a:t>
            </a:r>
          </a:p>
          <a:p>
            <a:pPr marL="0" indent="0">
              <a:buNone/>
            </a:pPr>
            <a:r>
              <a:rPr lang="en-US" sz="2400" dirty="0"/>
              <a:t>        $("input").</a:t>
            </a:r>
            <a:r>
              <a:rPr lang="en-US" sz="2400" dirty="0" err="1"/>
              <a:t>css</a:t>
            </a:r>
            <a:r>
              <a:rPr lang="en-US" sz="2400" dirty="0"/>
              <a:t>("background-color", "green");  </a:t>
            </a:r>
          </a:p>
          <a:p>
            <a:pPr marL="0" indent="0">
              <a:buNone/>
            </a:pPr>
            <a:r>
              <a:rPr lang="en-US" sz="2400" dirty="0"/>
              <a:t>    });  </a:t>
            </a:r>
          </a:p>
          <a:p>
            <a:pPr marL="0" indent="0">
              <a:buNone/>
            </a:pPr>
            <a:r>
              <a:rPr lang="en-US" sz="2400" dirty="0"/>
              <a:t>    $("input").</a:t>
            </a:r>
            <a:r>
              <a:rPr lang="en-US" sz="2400" dirty="0" err="1"/>
              <a:t>keyup</a:t>
            </a:r>
            <a:r>
              <a:rPr lang="en-US" sz="2400" dirty="0"/>
              <a:t>(function(){  </a:t>
            </a:r>
          </a:p>
          <a:p>
            <a:pPr marL="0" indent="0">
              <a:buNone/>
            </a:pPr>
            <a:r>
              <a:rPr lang="en-US" sz="2400" dirty="0"/>
              <a:t>        $("input").</a:t>
            </a:r>
            <a:r>
              <a:rPr lang="en-US" sz="2400" dirty="0" err="1"/>
              <a:t>css</a:t>
            </a:r>
            <a:r>
              <a:rPr lang="en-US" sz="2400" dirty="0"/>
              <a:t>("background-color", "violet");  </a:t>
            </a:r>
          </a:p>
          <a:p>
            <a:pPr marL="0" indent="0">
              <a:buNone/>
            </a:pPr>
            <a:r>
              <a:rPr lang="en-US" sz="2400" dirty="0"/>
              <a:t>    });  </a:t>
            </a:r>
          </a:p>
          <a:p>
            <a:pPr marL="0" indent="0">
              <a:buNone/>
            </a:pPr>
            <a:r>
              <a:rPr lang="en-US" sz="2400" dirty="0"/>
              <a:t>});  </a:t>
            </a:r>
          </a:p>
          <a:p>
            <a:pPr marL="0" indent="0">
              <a:buNone/>
            </a:pPr>
            <a:r>
              <a:rPr lang="en-US" sz="2400" b="1" dirty="0"/>
              <a:t>&lt;/script&gt;</a:t>
            </a:r>
            <a:r>
              <a:rPr lang="en-US" sz="2400" dirty="0"/>
              <a:t>  </a:t>
            </a:r>
          </a:p>
          <a:p>
            <a:pPr marL="0" indent="0">
              <a:buNone/>
            </a:pPr>
            <a:r>
              <a:rPr lang="en-US" sz="2400" b="1" dirty="0"/>
              <a:t>&lt;body&gt;</a:t>
            </a:r>
            <a:r>
              <a:rPr lang="en-US" sz="2400" dirty="0"/>
              <a:t>  </a:t>
            </a:r>
          </a:p>
          <a:p>
            <a:pPr marL="0" indent="0">
              <a:buNone/>
            </a:pPr>
            <a:r>
              <a:rPr lang="en-US" sz="2400" dirty="0"/>
              <a:t>Write something: </a:t>
            </a:r>
            <a:r>
              <a:rPr lang="en-US" sz="2400" b="1" dirty="0"/>
              <a:t>&lt;input</a:t>
            </a:r>
            <a:r>
              <a:rPr lang="en-US" sz="2400" dirty="0"/>
              <a:t> type="text"</a:t>
            </a:r>
            <a:r>
              <a:rPr lang="en-US" sz="2400" b="1" dirty="0"/>
              <a:t>&gt;</a:t>
            </a:r>
            <a:r>
              <a:rPr lang="en-US" sz="2400" dirty="0"/>
              <a:t>  </a:t>
            </a:r>
          </a:p>
          <a:p>
            <a:pPr marL="0" indent="0">
              <a:buNone/>
            </a:pPr>
            <a:r>
              <a:rPr lang="en-US" sz="2400" b="1" dirty="0"/>
              <a:t>&lt;/body&gt;</a:t>
            </a:r>
            <a:r>
              <a:rPr lang="en-US" sz="2400" dirty="0"/>
              <a:t>  </a:t>
            </a:r>
          </a:p>
          <a:p>
            <a:endParaRPr lang="en-US" sz="2400" b="1" dirty="0"/>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1132335054"/>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0614" y="500290"/>
            <a:ext cx="10972800" cy="5883910"/>
          </a:xfrm>
        </p:spPr>
        <p:txBody>
          <a:bodyPr>
            <a:normAutofit fontScale="82500" lnSpcReduction="20000"/>
          </a:bodyPr>
          <a:lstStyle/>
          <a:p>
            <a:pPr marL="0" indent="0">
              <a:buNone/>
            </a:pPr>
            <a:r>
              <a:rPr lang="en-US" sz="2000" b="1" dirty="0" err="1"/>
              <a:t>jQuery</a:t>
            </a:r>
            <a:r>
              <a:rPr lang="en-US" sz="2000" b="1" dirty="0"/>
              <a:t> </a:t>
            </a:r>
            <a:r>
              <a:rPr lang="en-US" sz="2000" b="1" dirty="0" err="1"/>
              <a:t>keypress</a:t>
            </a:r>
            <a:r>
              <a:rPr lang="en-US" sz="2000" b="1" dirty="0" smtClean="0"/>
              <a:t>()</a:t>
            </a:r>
          </a:p>
          <a:p>
            <a:pPr marL="0" indent="0">
              <a:buNone/>
            </a:pPr>
            <a:endParaRPr lang="en-US" sz="2000" b="1" dirty="0"/>
          </a:p>
          <a:p>
            <a:r>
              <a:rPr lang="en-US" sz="2000" dirty="0"/>
              <a:t>The </a:t>
            </a:r>
            <a:r>
              <a:rPr lang="en-US" sz="2000" dirty="0" err="1"/>
              <a:t>jQuery</a:t>
            </a:r>
            <a:r>
              <a:rPr lang="en-US" sz="2000" dirty="0"/>
              <a:t> </a:t>
            </a:r>
            <a:r>
              <a:rPr lang="en-US" sz="2000" dirty="0" err="1"/>
              <a:t>keypress</a:t>
            </a:r>
            <a:r>
              <a:rPr lang="en-US" sz="2000" dirty="0"/>
              <a:t> () event is occurred when a keyboard button is pressed down. This event is similar to </a:t>
            </a:r>
            <a:r>
              <a:rPr lang="en-US" sz="2000" dirty="0" err="1"/>
              <a:t>keydown</a:t>
            </a:r>
            <a:r>
              <a:rPr lang="en-US" sz="2000" dirty="0"/>
              <a:t>() event. The </a:t>
            </a:r>
            <a:r>
              <a:rPr lang="en-US" sz="2000" dirty="0" err="1"/>
              <a:t>keypress</a:t>
            </a:r>
            <a:r>
              <a:rPr lang="en-US" sz="2000" dirty="0"/>
              <a:t>() method is executed or attach a function to run when a </a:t>
            </a:r>
            <a:r>
              <a:rPr lang="en-US" sz="2000" dirty="0" err="1"/>
              <a:t>keypress</a:t>
            </a:r>
            <a:r>
              <a:rPr lang="en-US" sz="2000" dirty="0"/>
              <a:t>() event occurs</a:t>
            </a:r>
            <a:r>
              <a:rPr lang="en-US" sz="2000" dirty="0" smtClean="0"/>
              <a:t>.</a:t>
            </a:r>
          </a:p>
          <a:p>
            <a:endParaRPr lang="en-US" sz="2000" dirty="0"/>
          </a:p>
          <a:p>
            <a:r>
              <a:rPr lang="en-US" sz="2000" b="1" dirty="0"/>
              <a:t>Syntax</a:t>
            </a:r>
            <a:r>
              <a:rPr lang="en-US" sz="2000" dirty="0" smtClean="0"/>
              <a:t>: $(</a:t>
            </a:r>
            <a:r>
              <a:rPr lang="en-US" sz="2000" dirty="0"/>
              <a:t>selector).</a:t>
            </a:r>
            <a:r>
              <a:rPr lang="en-US" sz="2000" dirty="0" err="1"/>
              <a:t>keypress</a:t>
            </a:r>
            <a:r>
              <a:rPr lang="en-US" sz="2000" dirty="0"/>
              <a:t>()  </a:t>
            </a:r>
            <a:endParaRPr lang="en-US" sz="2000" dirty="0" smtClean="0"/>
          </a:p>
          <a:p>
            <a:endParaRPr lang="en-US" sz="2000" dirty="0"/>
          </a:p>
          <a:p>
            <a:pPr marL="0" indent="0">
              <a:buNone/>
            </a:pPr>
            <a:r>
              <a:rPr lang="en-US" sz="2000" b="1" dirty="0"/>
              <a:t>Example of </a:t>
            </a:r>
            <a:r>
              <a:rPr lang="en-US" sz="2000" b="1" dirty="0" err="1"/>
              <a:t>jQuery</a:t>
            </a:r>
            <a:r>
              <a:rPr lang="en-US" sz="2000" b="1" dirty="0"/>
              <a:t> </a:t>
            </a:r>
            <a:r>
              <a:rPr lang="en-US" sz="2000" b="1" dirty="0" err="1"/>
              <a:t>keypress</a:t>
            </a:r>
            <a:r>
              <a:rPr lang="en-US" sz="2000" b="1" dirty="0"/>
              <a:t>() </a:t>
            </a:r>
            <a:r>
              <a:rPr lang="en-US" sz="2000" b="1" dirty="0" smtClean="0"/>
              <a:t>event</a:t>
            </a:r>
          </a:p>
          <a:p>
            <a:pPr marL="0" indent="0">
              <a:buNone/>
            </a:pPr>
            <a:endParaRPr lang="en-US" sz="2000" b="1" dirty="0"/>
          </a:p>
          <a:p>
            <a:pPr marL="0" indent="0">
              <a:buNone/>
            </a:pPr>
            <a:r>
              <a:rPr lang="en-US" sz="2000" b="1" dirty="0"/>
              <a:t>&lt;script&gt;</a:t>
            </a:r>
            <a:r>
              <a:rPr lang="en-US" sz="2000" dirty="0"/>
              <a:t>  </a:t>
            </a:r>
          </a:p>
          <a:p>
            <a:pPr marL="0" indent="0">
              <a:buNone/>
            </a:pPr>
            <a:r>
              <a:rPr lang="en-US" sz="2000" dirty="0"/>
              <a:t>i = 0;  </a:t>
            </a:r>
          </a:p>
          <a:p>
            <a:pPr marL="0" indent="0">
              <a:buNone/>
            </a:pPr>
            <a:r>
              <a:rPr lang="en-US" sz="2000" dirty="0"/>
              <a:t>$(document).ready(function(){  </a:t>
            </a:r>
          </a:p>
          <a:p>
            <a:pPr marL="0" indent="0">
              <a:buNone/>
            </a:pPr>
            <a:r>
              <a:rPr lang="en-US" sz="2000" dirty="0"/>
              <a:t>    $("input").</a:t>
            </a:r>
            <a:r>
              <a:rPr lang="en-US" sz="2000" dirty="0" err="1"/>
              <a:t>keypress</a:t>
            </a:r>
            <a:r>
              <a:rPr lang="en-US" sz="2000" dirty="0"/>
              <a:t>(function(){  </a:t>
            </a:r>
          </a:p>
          <a:p>
            <a:pPr marL="0" indent="0">
              <a:buNone/>
            </a:pPr>
            <a:r>
              <a:rPr lang="en-US" sz="2000" dirty="0"/>
              <a:t>        $("span").text (i += 1);  </a:t>
            </a:r>
          </a:p>
          <a:p>
            <a:pPr marL="0" indent="0">
              <a:buNone/>
            </a:pPr>
            <a:r>
              <a:rPr lang="en-US" sz="2000" dirty="0"/>
              <a:t>    });  </a:t>
            </a:r>
          </a:p>
          <a:p>
            <a:pPr marL="0" indent="0">
              <a:buNone/>
            </a:pPr>
            <a:r>
              <a:rPr lang="en-US" sz="2000" dirty="0"/>
              <a:t>});  </a:t>
            </a:r>
          </a:p>
          <a:p>
            <a:pPr marL="0" indent="0">
              <a:buNone/>
            </a:pPr>
            <a:r>
              <a:rPr lang="en-US" sz="2000" b="1" dirty="0"/>
              <a:t>&lt;/script&gt;</a:t>
            </a:r>
            <a:r>
              <a:rPr lang="en-US" sz="2000" dirty="0"/>
              <a:t>  </a:t>
            </a:r>
            <a:r>
              <a:rPr lang="en-US" sz="2000" dirty="0" smtClean="0"/>
              <a:t/>
            </a:r>
            <a:br>
              <a:rPr lang="en-US" sz="2000" dirty="0" smtClean="0"/>
            </a:br>
            <a:r>
              <a:rPr lang="en-US" sz="2000" b="1" dirty="0"/>
              <a:t>&lt;body&gt;</a:t>
            </a:r>
            <a:r>
              <a:rPr lang="en-US" sz="2000" dirty="0"/>
              <a:t>  </a:t>
            </a:r>
          </a:p>
          <a:p>
            <a:pPr marL="0" indent="0">
              <a:buNone/>
            </a:pPr>
            <a:r>
              <a:rPr lang="en-US" sz="2000" dirty="0"/>
              <a:t>Write something: </a:t>
            </a:r>
            <a:r>
              <a:rPr lang="en-US" sz="2000" b="1" dirty="0"/>
              <a:t>&lt;input</a:t>
            </a:r>
            <a:r>
              <a:rPr lang="en-US" sz="2000" dirty="0"/>
              <a:t> type="text"</a:t>
            </a:r>
            <a:r>
              <a:rPr lang="en-US" sz="2000" b="1" dirty="0"/>
              <a:t>&gt;</a:t>
            </a:r>
            <a:r>
              <a:rPr lang="en-US" sz="2000" dirty="0"/>
              <a:t>  </a:t>
            </a:r>
          </a:p>
          <a:p>
            <a:pPr marL="0" indent="0">
              <a:buNone/>
            </a:pPr>
            <a:r>
              <a:rPr lang="en-US" sz="2000" b="1" dirty="0"/>
              <a:t>&lt;p&gt;</a:t>
            </a:r>
            <a:r>
              <a:rPr lang="en-US" sz="2000" dirty="0" err="1"/>
              <a:t>Keypresses</a:t>
            </a:r>
            <a:r>
              <a:rPr lang="en-US" sz="2000" dirty="0"/>
              <a:t>: </a:t>
            </a:r>
            <a:r>
              <a:rPr lang="en-US" sz="2000" b="1" dirty="0"/>
              <a:t>&lt;span&gt;</a:t>
            </a:r>
            <a:r>
              <a:rPr lang="en-US" sz="2000" dirty="0"/>
              <a:t>0</a:t>
            </a:r>
            <a:r>
              <a:rPr lang="en-US" sz="2000" b="1" dirty="0"/>
              <a:t>&lt;/span&gt;&lt;/p&gt;</a:t>
            </a:r>
            <a:r>
              <a:rPr lang="en-US" sz="2000" dirty="0"/>
              <a:t>  </a:t>
            </a:r>
          </a:p>
          <a:p>
            <a:pPr marL="0" indent="0">
              <a:buNone/>
            </a:pPr>
            <a:r>
              <a:rPr lang="en-US" sz="2000" b="1" dirty="0"/>
              <a:t>&lt;/body&gt;</a:t>
            </a:r>
            <a:r>
              <a:rPr lang="en-US" sz="2000" dirty="0"/>
              <a:t>  </a:t>
            </a:r>
          </a:p>
          <a:p>
            <a:endParaRPr lang="en-US" sz="2000" dirty="0"/>
          </a:p>
          <a:p>
            <a:pPr marL="0" indent="0">
              <a:buNone/>
            </a:pPr>
            <a:endParaRPr lang="en-US" sz="2000" b="1" dirty="0"/>
          </a:p>
          <a:p>
            <a:pPr marL="0" indent="0">
              <a:buNone/>
            </a:pPr>
            <a:endParaRPr lang="en-US" sz="20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340475360"/>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0614" y="461463"/>
            <a:ext cx="10972800" cy="6110787"/>
          </a:xfrm>
        </p:spPr>
        <p:txBody>
          <a:bodyPr>
            <a:normAutofit fontScale="27500" lnSpcReduction="20000"/>
          </a:bodyPr>
          <a:lstStyle/>
          <a:p>
            <a:pPr marL="0" indent="0">
              <a:buNone/>
            </a:pPr>
            <a:r>
              <a:rPr lang="en-US" sz="5800" b="1" dirty="0" err="1"/>
              <a:t>jQuery</a:t>
            </a:r>
            <a:r>
              <a:rPr lang="en-US" sz="5800" b="1" dirty="0"/>
              <a:t> </a:t>
            </a:r>
            <a:r>
              <a:rPr lang="en-US" sz="5800" b="1" dirty="0" err="1"/>
              <a:t>keyup</a:t>
            </a:r>
            <a:r>
              <a:rPr lang="en-US" sz="5800" b="1" dirty="0" smtClean="0"/>
              <a:t>()</a:t>
            </a:r>
          </a:p>
          <a:p>
            <a:pPr marL="0" indent="0">
              <a:buNone/>
            </a:pPr>
            <a:endParaRPr lang="en-US" sz="5800" b="1" dirty="0"/>
          </a:p>
          <a:p>
            <a:r>
              <a:rPr lang="en-US" sz="5800" dirty="0"/>
              <a:t>The </a:t>
            </a:r>
            <a:r>
              <a:rPr lang="en-US" sz="5800" dirty="0" err="1"/>
              <a:t>jQuery</a:t>
            </a:r>
            <a:r>
              <a:rPr lang="en-US" sz="5800" dirty="0"/>
              <a:t> </a:t>
            </a:r>
            <a:r>
              <a:rPr lang="en-US" sz="5800" dirty="0" err="1"/>
              <a:t>keyup</a:t>
            </a:r>
            <a:r>
              <a:rPr lang="en-US" sz="5800" dirty="0"/>
              <a:t>() event occurs when a keyboard button is released after pressing. This method is executed or attach a function to run when a </a:t>
            </a:r>
            <a:r>
              <a:rPr lang="en-US" sz="5800" dirty="0" err="1"/>
              <a:t>keyup</a:t>
            </a:r>
            <a:r>
              <a:rPr lang="en-US" sz="5800" dirty="0"/>
              <a:t>() event occurs</a:t>
            </a:r>
            <a:r>
              <a:rPr lang="en-US" sz="5800" dirty="0" smtClean="0"/>
              <a:t>.</a:t>
            </a:r>
          </a:p>
          <a:p>
            <a:endParaRPr lang="en-US" sz="5800" dirty="0"/>
          </a:p>
          <a:p>
            <a:r>
              <a:rPr lang="en-US" sz="5800" b="1" dirty="0"/>
              <a:t>Syntax</a:t>
            </a:r>
            <a:r>
              <a:rPr lang="en-US" sz="5800" dirty="0" smtClean="0"/>
              <a:t>: $(</a:t>
            </a:r>
            <a:r>
              <a:rPr lang="en-US" sz="5800" dirty="0"/>
              <a:t>selector).</a:t>
            </a:r>
            <a:r>
              <a:rPr lang="en-US" sz="5800" dirty="0" err="1"/>
              <a:t>keyup</a:t>
            </a:r>
            <a:r>
              <a:rPr lang="en-US" sz="5800" dirty="0"/>
              <a:t>()  </a:t>
            </a:r>
            <a:endParaRPr lang="en-US" sz="5800" dirty="0" smtClean="0"/>
          </a:p>
          <a:p>
            <a:endParaRPr lang="en-US" sz="5800" dirty="0"/>
          </a:p>
          <a:p>
            <a:r>
              <a:rPr lang="en-US" sz="5800" b="1" dirty="0"/>
              <a:t>Example of </a:t>
            </a:r>
            <a:r>
              <a:rPr lang="en-US" sz="5800" b="1" dirty="0" err="1"/>
              <a:t>jQuery</a:t>
            </a:r>
            <a:r>
              <a:rPr lang="en-US" sz="5800" b="1" dirty="0"/>
              <a:t> </a:t>
            </a:r>
            <a:r>
              <a:rPr lang="en-US" sz="5800" b="1" dirty="0" err="1"/>
              <a:t>keyup</a:t>
            </a:r>
            <a:r>
              <a:rPr lang="en-US" sz="5800" b="1" dirty="0"/>
              <a:t>() </a:t>
            </a:r>
            <a:r>
              <a:rPr lang="en-US" sz="5800" b="1" dirty="0" smtClean="0"/>
              <a:t>event</a:t>
            </a:r>
          </a:p>
          <a:p>
            <a:pPr marL="0" indent="0">
              <a:buNone/>
            </a:pPr>
            <a:endParaRPr lang="en-US" sz="3800" b="1" dirty="0" smtClean="0"/>
          </a:p>
          <a:p>
            <a:pPr marL="0" indent="0">
              <a:buNone/>
            </a:pPr>
            <a:endParaRPr lang="en-US" sz="3800" b="1" dirty="0" smtClean="0"/>
          </a:p>
          <a:p>
            <a:pPr marL="0" indent="0">
              <a:buNone/>
            </a:pPr>
            <a:endParaRPr lang="en-US" sz="3800" b="1" dirty="0"/>
          </a:p>
          <a:p>
            <a:pPr marL="0" indent="0">
              <a:buNone/>
            </a:pPr>
            <a:r>
              <a:rPr lang="en-US" sz="4600" b="1" dirty="0"/>
              <a:t>&lt;script&gt;</a:t>
            </a:r>
            <a:r>
              <a:rPr lang="en-US" sz="4600" dirty="0"/>
              <a:t>  </a:t>
            </a:r>
          </a:p>
          <a:p>
            <a:pPr marL="0" indent="0">
              <a:buNone/>
            </a:pPr>
            <a:r>
              <a:rPr lang="en-US" sz="4600" dirty="0"/>
              <a:t>$(document).ready(function(){  </a:t>
            </a:r>
          </a:p>
          <a:p>
            <a:pPr marL="0" indent="0">
              <a:buNone/>
            </a:pPr>
            <a:r>
              <a:rPr lang="en-US" sz="4600" dirty="0"/>
              <a:t>    $("input").</a:t>
            </a:r>
            <a:r>
              <a:rPr lang="en-US" sz="4600" dirty="0" err="1"/>
              <a:t>keydown</a:t>
            </a:r>
            <a:r>
              <a:rPr lang="en-US" sz="4600" dirty="0"/>
              <a:t>(function(){  </a:t>
            </a:r>
          </a:p>
          <a:p>
            <a:pPr marL="0" indent="0">
              <a:buNone/>
            </a:pPr>
            <a:r>
              <a:rPr lang="en-US" sz="4600" dirty="0"/>
              <a:t>        $("input").</a:t>
            </a:r>
            <a:r>
              <a:rPr lang="en-US" sz="4600" dirty="0" err="1"/>
              <a:t>css</a:t>
            </a:r>
            <a:r>
              <a:rPr lang="en-US" sz="4600" dirty="0"/>
              <a:t>("background-color", "red");  </a:t>
            </a:r>
          </a:p>
          <a:p>
            <a:pPr marL="0" indent="0">
              <a:buNone/>
            </a:pPr>
            <a:r>
              <a:rPr lang="en-US" sz="4600" dirty="0"/>
              <a:t>    });  </a:t>
            </a:r>
          </a:p>
          <a:p>
            <a:pPr marL="0" indent="0">
              <a:buNone/>
            </a:pPr>
            <a:r>
              <a:rPr lang="en-US" sz="4600" dirty="0"/>
              <a:t>    $("input").</a:t>
            </a:r>
            <a:r>
              <a:rPr lang="en-US" sz="4600" dirty="0" err="1"/>
              <a:t>keyup</a:t>
            </a:r>
            <a:r>
              <a:rPr lang="en-US" sz="4600" dirty="0"/>
              <a:t>(function(){  </a:t>
            </a:r>
          </a:p>
          <a:p>
            <a:pPr marL="0" indent="0">
              <a:buNone/>
            </a:pPr>
            <a:r>
              <a:rPr lang="en-US" sz="4600" dirty="0"/>
              <a:t>        $("input").</a:t>
            </a:r>
            <a:r>
              <a:rPr lang="en-US" sz="4600" dirty="0" err="1"/>
              <a:t>css</a:t>
            </a:r>
            <a:r>
              <a:rPr lang="en-US" sz="4600" dirty="0"/>
              <a:t>("background-color", "yellow");  </a:t>
            </a:r>
          </a:p>
          <a:p>
            <a:pPr marL="0" indent="0">
              <a:buNone/>
            </a:pPr>
            <a:r>
              <a:rPr lang="en-US" sz="4600" dirty="0"/>
              <a:t>    });  </a:t>
            </a:r>
          </a:p>
          <a:p>
            <a:pPr marL="0" indent="0">
              <a:buNone/>
            </a:pPr>
            <a:r>
              <a:rPr lang="en-US" sz="4600" dirty="0"/>
              <a:t>});  </a:t>
            </a:r>
          </a:p>
          <a:p>
            <a:pPr marL="0" indent="0">
              <a:buNone/>
            </a:pPr>
            <a:r>
              <a:rPr lang="en-US" sz="4600" b="1" dirty="0"/>
              <a:t>&lt;/script&gt;</a:t>
            </a:r>
            <a:r>
              <a:rPr lang="en-US" sz="4600" dirty="0"/>
              <a:t> </a:t>
            </a:r>
            <a:endParaRPr lang="en-US" sz="4600" dirty="0" smtClean="0"/>
          </a:p>
          <a:p>
            <a:pPr marL="0" indent="0">
              <a:buNone/>
            </a:pPr>
            <a:r>
              <a:rPr lang="en-US" sz="4600" dirty="0"/>
              <a:t> </a:t>
            </a:r>
          </a:p>
          <a:p>
            <a:pPr marL="0" indent="0">
              <a:buNone/>
            </a:pPr>
            <a:r>
              <a:rPr lang="en-US" sz="4600" b="1" dirty="0"/>
              <a:t>&lt;body&gt;</a:t>
            </a:r>
            <a:r>
              <a:rPr lang="en-US" sz="4600" dirty="0"/>
              <a:t>  </a:t>
            </a:r>
          </a:p>
          <a:p>
            <a:pPr marL="0" indent="0">
              <a:buNone/>
            </a:pPr>
            <a:r>
              <a:rPr lang="en-US" sz="4600" dirty="0"/>
              <a:t>Write something: </a:t>
            </a:r>
            <a:r>
              <a:rPr lang="en-US" sz="4600" b="1" dirty="0"/>
              <a:t>&lt;input</a:t>
            </a:r>
            <a:r>
              <a:rPr lang="en-US" sz="4600" dirty="0"/>
              <a:t> type="text"</a:t>
            </a:r>
            <a:r>
              <a:rPr lang="en-US" sz="4600" b="1" dirty="0"/>
              <a:t>&gt;</a:t>
            </a:r>
            <a:r>
              <a:rPr lang="en-US" sz="4600" dirty="0"/>
              <a:t>  </a:t>
            </a:r>
          </a:p>
          <a:p>
            <a:pPr marL="0" indent="0">
              <a:buNone/>
            </a:pPr>
            <a:r>
              <a:rPr lang="en-US" sz="4600" b="1" dirty="0"/>
              <a:t>&lt;/body&gt;</a:t>
            </a:r>
            <a:r>
              <a:rPr lang="en-US" sz="4600" dirty="0"/>
              <a:t>  </a:t>
            </a:r>
          </a:p>
          <a:p>
            <a:endParaRPr lang="en-US" sz="3800" b="1" dirty="0"/>
          </a:p>
          <a:p>
            <a:endParaRPr lang="en-US" sz="3800" dirty="0"/>
          </a:p>
          <a:p>
            <a:pPr marL="0" indent="0">
              <a:buNone/>
            </a:pPr>
            <a:endParaRPr lang="en-US" sz="2000" b="1" dirty="0"/>
          </a:p>
          <a:p>
            <a:pPr marL="0" indent="0">
              <a:buNone/>
            </a:pPr>
            <a:endParaRPr lang="en-US" sz="2000" b="1" dirty="0"/>
          </a:p>
          <a:p>
            <a:pPr marL="0" indent="0">
              <a:buNone/>
            </a:pPr>
            <a:r>
              <a:rPr lang="en-US" sz="2000" dirty="0"/>
              <a:t>  </a:t>
            </a:r>
          </a:p>
          <a:p>
            <a:pPr marL="0" indent="0">
              <a:buNone/>
            </a:pP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3271" y="428806"/>
            <a:ext cx="10972800" cy="5983605"/>
          </a:xfrm>
        </p:spPr>
        <p:txBody>
          <a:bodyPr>
            <a:normAutofit fontScale="97500"/>
          </a:bodyPr>
          <a:lstStyle/>
          <a:p>
            <a:r>
              <a:rPr lang="en-US" sz="2400" b="1" dirty="0" err="1"/>
              <a:t>jQuery</a:t>
            </a:r>
            <a:r>
              <a:rPr lang="en-US" sz="2400" b="1" dirty="0"/>
              <a:t> </a:t>
            </a:r>
            <a:r>
              <a:rPr lang="en-US" sz="2400" b="1" dirty="0" err="1"/>
              <a:t>mouseenter</a:t>
            </a:r>
            <a:r>
              <a:rPr lang="en-US" sz="2400" b="1" dirty="0" smtClean="0"/>
              <a:t>()</a:t>
            </a:r>
          </a:p>
          <a:p>
            <a:endParaRPr lang="en-US" sz="2400" b="1" dirty="0"/>
          </a:p>
          <a:p>
            <a:r>
              <a:rPr lang="en-US" sz="2400" dirty="0"/>
              <a:t>The </a:t>
            </a:r>
            <a:r>
              <a:rPr lang="en-US" sz="2400" dirty="0" err="1"/>
              <a:t>mouseenter</a:t>
            </a:r>
            <a:r>
              <a:rPr lang="en-US" sz="2400" dirty="0"/>
              <a:t>() method adds an event handler function to an HTML element. This function is executed, when the mouse pointer enters the HTML element</a:t>
            </a:r>
            <a:r>
              <a:rPr lang="en-US" sz="2400" dirty="0" smtClean="0"/>
              <a:t>.</a:t>
            </a:r>
          </a:p>
          <a:p>
            <a:endParaRPr lang="en-US" sz="2400" dirty="0"/>
          </a:p>
          <a:p>
            <a:r>
              <a:rPr lang="en-US" sz="2400" dirty="0"/>
              <a:t>When you enter your mouse cursor over the selected element, it triggers the </a:t>
            </a:r>
            <a:r>
              <a:rPr lang="en-US" sz="2400" dirty="0" err="1"/>
              <a:t>mouseenter</a:t>
            </a:r>
            <a:r>
              <a:rPr lang="en-US" sz="2400" dirty="0"/>
              <a:t> event and once the </a:t>
            </a:r>
            <a:r>
              <a:rPr lang="en-US" sz="2400" dirty="0" err="1"/>
              <a:t>mouseenter</a:t>
            </a:r>
            <a:r>
              <a:rPr lang="en-US" sz="2400" dirty="0"/>
              <a:t> event is occurred, it executes the </a:t>
            </a:r>
            <a:r>
              <a:rPr lang="en-US" sz="2400" dirty="0" err="1"/>
              <a:t>mouseenter</a:t>
            </a:r>
            <a:r>
              <a:rPr lang="en-US" sz="2400" dirty="0"/>
              <a:t>() method to attach the event handler function to run</a:t>
            </a:r>
            <a:r>
              <a:rPr lang="en-US" sz="2400" dirty="0" smtClean="0"/>
              <a:t>.</a:t>
            </a:r>
          </a:p>
          <a:p>
            <a:endParaRPr lang="en-US" sz="2400" dirty="0"/>
          </a:p>
          <a:p>
            <a:r>
              <a:rPr lang="en-US" sz="2400" dirty="0"/>
              <a:t>This event is generally used together with </a:t>
            </a:r>
            <a:r>
              <a:rPr lang="en-US" sz="2400" dirty="0" err="1"/>
              <a:t>mouseleave</a:t>
            </a:r>
            <a:r>
              <a:rPr lang="en-US" sz="2400" dirty="0"/>
              <a:t>() event</a:t>
            </a:r>
            <a:r>
              <a:rPr lang="en-US" sz="2400" dirty="0" smtClean="0"/>
              <a:t>.</a:t>
            </a:r>
          </a:p>
          <a:p>
            <a:endParaRPr lang="en-US" sz="2400" dirty="0"/>
          </a:p>
          <a:p>
            <a:r>
              <a:rPr lang="en-US" sz="2400" b="1" dirty="0"/>
              <a:t>Syntax</a:t>
            </a:r>
            <a:r>
              <a:rPr lang="en-US" sz="2400" dirty="0" smtClean="0"/>
              <a:t>: $(</a:t>
            </a:r>
            <a:r>
              <a:rPr lang="en-US" sz="2400" dirty="0"/>
              <a:t>selector).</a:t>
            </a:r>
            <a:r>
              <a:rPr lang="en-US" sz="2400" dirty="0" err="1"/>
              <a:t>mouseenter</a:t>
            </a:r>
            <a:r>
              <a:rPr lang="en-US" sz="2400" dirty="0"/>
              <a:t>()  </a:t>
            </a:r>
          </a:p>
          <a:p>
            <a:pPr marL="0" indent="0">
              <a:buNone/>
            </a:pPr>
            <a:endParaRPr lang="en-US" sz="2400" b="1" dirty="0"/>
          </a:p>
          <a:p>
            <a:pPr marL="0" indent="0">
              <a:buNone/>
            </a:pPr>
            <a:endParaRPr lang="en-US" sz="2400" dirty="0"/>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629" y="477792"/>
            <a:ext cx="10972800" cy="6240780"/>
          </a:xfrm>
        </p:spPr>
        <p:txBody>
          <a:bodyPr>
            <a:normAutofit/>
          </a:bodyPr>
          <a:lstStyle/>
          <a:p>
            <a:r>
              <a:rPr lang="en-US" sz="2400" b="1" dirty="0"/>
              <a:t>Example of </a:t>
            </a:r>
            <a:r>
              <a:rPr lang="en-US" sz="2400" b="1" dirty="0" err="1"/>
              <a:t>jQuery</a:t>
            </a:r>
            <a:r>
              <a:rPr lang="en-US" sz="2400" b="1" dirty="0"/>
              <a:t> </a:t>
            </a:r>
            <a:r>
              <a:rPr lang="en-US" sz="2400" b="1" dirty="0" err="1"/>
              <a:t>mouseenter</a:t>
            </a:r>
            <a:r>
              <a:rPr lang="en-US" sz="2400" b="1" dirty="0"/>
              <a:t>() event</a:t>
            </a:r>
          </a:p>
          <a:p>
            <a:pPr marL="0" indent="0">
              <a:buNone/>
            </a:pPr>
            <a:endParaRPr lang="en-US" sz="2400" b="1" dirty="0"/>
          </a:p>
          <a:p>
            <a:pPr marL="0" indent="0">
              <a:buNone/>
            </a:pPr>
            <a:r>
              <a:rPr lang="en-US" sz="2400" b="1" dirty="0"/>
              <a:t>&lt;script&gt;</a:t>
            </a:r>
            <a:r>
              <a:rPr lang="en-US" sz="2400" dirty="0"/>
              <a:t>    </a:t>
            </a:r>
          </a:p>
          <a:p>
            <a:pPr marL="0" indent="0">
              <a:buNone/>
            </a:pPr>
            <a:r>
              <a:rPr lang="en-US" sz="2400" dirty="0"/>
              <a:t>$(document).ready(function(){    </a:t>
            </a:r>
          </a:p>
          <a:p>
            <a:pPr marL="0" indent="0">
              <a:buNone/>
            </a:pPr>
            <a:r>
              <a:rPr lang="en-US" sz="2400" dirty="0"/>
              <a:t>    $("#h1").</a:t>
            </a:r>
            <a:r>
              <a:rPr lang="en-US" sz="2400" dirty="0" err="1"/>
              <a:t>mouseenter</a:t>
            </a:r>
            <a:r>
              <a:rPr lang="en-US" sz="2400" dirty="0"/>
              <a:t>(function(){    </a:t>
            </a:r>
          </a:p>
          <a:p>
            <a:pPr marL="0" indent="0">
              <a:buNone/>
            </a:pPr>
            <a:r>
              <a:rPr lang="en-US" sz="2400" dirty="0"/>
              <a:t>       $( "div" ).text( "Mouse entered on heading" ).show().</a:t>
            </a:r>
            <a:r>
              <a:rPr lang="en-US" sz="2400" dirty="0" err="1"/>
              <a:t>fadeOut</a:t>
            </a:r>
            <a:r>
              <a:rPr lang="en-US" sz="2400" dirty="0"/>
              <a:t>( 2000 );   </a:t>
            </a:r>
          </a:p>
          <a:p>
            <a:pPr marL="0" indent="0">
              <a:buNone/>
            </a:pPr>
            <a:r>
              <a:rPr lang="en-US" sz="2400" dirty="0"/>
              <a:t>    });    </a:t>
            </a:r>
          </a:p>
          <a:p>
            <a:pPr marL="0" indent="0">
              <a:buNone/>
            </a:pPr>
            <a:r>
              <a:rPr lang="en-US" sz="2400" dirty="0"/>
              <a:t>});    </a:t>
            </a:r>
          </a:p>
          <a:p>
            <a:pPr marL="0" indent="0">
              <a:buNone/>
            </a:pPr>
            <a:r>
              <a:rPr lang="en-US" sz="2400" b="1" dirty="0"/>
              <a:t>&lt;/script&gt;</a:t>
            </a:r>
            <a:r>
              <a:rPr lang="en-US" sz="2400" dirty="0"/>
              <a:t>    </a:t>
            </a:r>
          </a:p>
          <a:p>
            <a:pPr marL="0" indent="0">
              <a:buNone/>
            </a:pPr>
            <a:r>
              <a:rPr lang="en-US" sz="2400" b="1" dirty="0"/>
              <a:t>&lt;body&gt;</a:t>
            </a:r>
            <a:r>
              <a:rPr lang="en-US" sz="2400" dirty="0"/>
              <a:t>    </a:t>
            </a:r>
          </a:p>
          <a:p>
            <a:pPr marL="0" indent="0">
              <a:buNone/>
            </a:pPr>
            <a:r>
              <a:rPr lang="en-US" sz="2400" b="1" dirty="0"/>
              <a:t>&lt;h1</a:t>
            </a:r>
            <a:r>
              <a:rPr lang="en-US" sz="2400" dirty="0"/>
              <a:t> id="h1"</a:t>
            </a:r>
            <a:r>
              <a:rPr lang="en-US" sz="2400" b="1" dirty="0"/>
              <a:t>&gt;</a:t>
            </a:r>
            <a:r>
              <a:rPr lang="en-US" sz="2400" dirty="0"/>
              <a:t>Enter this heading.</a:t>
            </a:r>
            <a:r>
              <a:rPr lang="en-US" sz="2400" b="1" dirty="0"/>
              <a:t>&lt;/h1&gt;</a:t>
            </a:r>
            <a:r>
              <a:rPr lang="en-US" sz="2400" dirty="0"/>
              <a:t>   </a:t>
            </a:r>
          </a:p>
          <a:p>
            <a:pPr marL="0" indent="0">
              <a:buNone/>
            </a:pPr>
            <a:r>
              <a:rPr lang="en-US" sz="2400" b="1" dirty="0"/>
              <a:t>&lt;div&gt;&lt;/div&gt;</a:t>
            </a:r>
            <a:r>
              <a:rPr lang="en-US" sz="2400" dirty="0"/>
              <a:t>   </a:t>
            </a:r>
          </a:p>
          <a:p>
            <a:pPr marL="0" indent="0">
              <a:buNone/>
            </a:pPr>
            <a:r>
              <a:rPr lang="en-US" sz="2400" b="1" dirty="0"/>
              <a:t>&lt;/body&gt;</a:t>
            </a:r>
            <a:r>
              <a:rPr lang="en-US" sz="2400" dirty="0"/>
              <a:t>    </a:t>
            </a:r>
          </a:p>
          <a:p>
            <a:endParaRPr lang="en-US" sz="2400" dirty="0"/>
          </a:p>
          <a:p>
            <a:pPr marL="0" indent="0">
              <a:buNone/>
            </a:pPr>
            <a:endParaRPr lang="en-US" sz="2400" dirty="0"/>
          </a:p>
          <a:p>
            <a:pPr marL="0" indent="0">
              <a:buNone/>
            </a:pPr>
            <a:endParaRPr lang="en-US" sz="2400" dirty="0"/>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629" y="477792"/>
            <a:ext cx="10972800" cy="6240780"/>
          </a:xfrm>
        </p:spPr>
        <p:txBody>
          <a:bodyPr>
            <a:normAutofit/>
          </a:bodyPr>
          <a:lstStyle/>
          <a:p>
            <a:pPr marL="0" indent="0">
              <a:buNone/>
            </a:pPr>
            <a:r>
              <a:rPr lang="en-US" sz="2400" b="1" dirty="0" err="1"/>
              <a:t>jQuery</a:t>
            </a:r>
            <a:r>
              <a:rPr lang="en-US" sz="2400" b="1" dirty="0"/>
              <a:t> </a:t>
            </a:r>
            <a:r>
              <a:rPr lang="en-US" sz="2400" b="1" dirty="0" err="1"/>
              <a:t>mouseleave</a:t>
            </a:r>
            <a:r>
              <a:rPr lang="en-US" sz="2400" b="1" dirty="0" smtClean="0"/>
              <a:t>()</a:t>
            </a:r>
          </a:p>
          <a:p>
            <a:pPr marL="0" indent="0">
              <a:buNone/>
            </a:pPr>
            <a:endParaRPr lang="en-US" sz="2400" b="1" dirty="0"/>
          </a:p>
          <a:p>
            <a:r>
              <a:rPr lang="en-US" sz="2400" dirty="0"/>
              <a:t>The </a:t>
            </a:r>
            <a:r>
              <a:rPr lang="en-US" sz="2400" dirty="0" err="1"/>
              <a:t>mouseleave</a:t>
            </a:r>
            <a:r>
              <a:rPr lang="en-US" sz="2400" dirty="0"/>
              <a:t>() method adds an event handler function to an HTML element. This function is executed, when the mouse pointer leaves the HTML element</a:t>
            </a:r>
            <a:r>
              <a:rPr lang="en-US" sz="2400" dirty="0" smtClean="0"/>
              <a:t>.</a:t>
            </a:r>
          </a:p>
          <a:p>
            <a:endParaRPr lang="en-US" sz="2400" dirty="0"/>
          </a:p>
          <a:p>
            <a:r>
              <a:rPr lang="en-US" sz="2400" dirty="0"/>
              <a:t>When your mouse cursor leaves the selected element, it triggers the </a:t>
            </a:r>
            <a:r>
              <a:rPr lang="en-US" sz="2400" dirty="0" err="1"/>
              <a:t>mouseleave</a:t>
            </a:r>
            <a:r>
              <a:rPr lang="en-US" sz="2400" dirty="0"/>
              <a:t> event and once the </a:t>
            </a:r>
            <a:r>
              <a:rPr lang="en-US" sz="2400" dirty="0" err="1"/>
              <a:t>mouseleave</a:t>
            </a:r>
            <a:r>
              <a:rPr lang="en-US" sz="2400" dirty="0"/>
              <a:t> event is occurred, it executes the </a:t>
            </a:r>
            <a:r>
              <a:rPr lang="en-US" sz="2400" dirty="0" err="1"/>
              <a:t>mouseleave</a:t>
            </a:r>
            <a:r>
              <a:rPr lang="en-US" sz="2400" dirty="0"/>
              <a:t>() method attached with the event handler function to run</a:t>
            </a:r>
            <a:r>
              <a:rPr lang="en-US" sz="2400" dirty="0" smtClean="0"/>
              <a:t>.</a:t>
            </a:r>
          </a:p>
          <a:p>
            <a:endParaRPr lang="en-US" sz="2400" dirty="0"/>
          </a:p>
          <a:p>
            <a:r>
              <a:rPr lang="en-US" sz="2400" dirty="0"/>
              <a:t>This event is generally used together with </a:t>
            </a:r>
            <a:r>
              <a:rPr lang="en-US" sz="2400" dirty="0" err="1"/>
              <a:t>mouseenter</a:t>
            </a:r>
            <a:r>
              <a:rPr lang="en-US" sz="2400" dirty="0"/>
              <a:t>() event</a:t>
            </a:r>
            <a:r>
              <a:rPr lang="en-US" sz="2400" dirty="0" smtClean="0"/>
              <a:t>.</a:t>
            </a:r>
          </a:p>
          <a:p>
            <a:endParaRPr lang="en-US" sz="2400" dirty="0"/>
          </a:p>
          <a:p>
            <a:r>
              <a:rPr lang="en-US" sz="2400" b="1" dirty="0"/>
              <a:t>Syntax</a:t>
            </a:r>
            <a:r>
              <a:rPr lang="en-US" sz="2400" dirty="0" smtClean="0"/>
              <a:t>: $(</a:t>
            </a:r>
            <a:r>
              <a:rPr lang="en-US" sz="2400" dirty="0"/>
              <a:t>selector).</a:t>
            </a:r>
            <a:r>
              <a:rPr lang="en-US" sz="2400" dirty="0" err="1"/>
              <a:t>mouseleave</a:t>
            </a:r>
            <a:r>
              <a:rPr lang="en-US" sz="2400" dirty="0"/>
              <a:t>()  </a:t>
            </a:r>
          </a:p>
          <a:p>
            <a:endParaRPr lang="en-US" sz="2400" b="1" dirty="0"/>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755246229"/>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629" y="477792"/>
            <a:ext cx="10972800" cy="6240780"/>
          </a:xfrm>
        </p:spPr>
        <p:txBody>
          <a:bodyPr>
            <a:normAutofit/>
          </a:bodyPr>
          <a:lstStyle/>
          <a:p>
            <a:r>
              <a:rPr lang="en-US" sz="2400" b="1" dirty="0"/>
              <a:t>Example of </a:t>
            </a:r>
            <a:r>
              <a:rPr lang="en-US" sz="2400" b="1" dirty="0" err="1"/>
              <a:t>jQuery</a:t>
            </a:r>
            <a:r>
              <a:rPr lang="en-US" sz="2400" b="1" dirty="0"/>
              <a:t> </a:t>
            </a:r>
            <a:r>
              <a:rPr lang="en-US" sz="2400" b="1" dirty="0" err="1"/>
              <a:t>mouseleave</a:t>
            </a:r>
            <a:r>
              <a:rPr lang="en-US" sz="2400" b="1" dirty="0"/>
              <a:t>() </a:t>
            </a:r>
            <a:r>
              <a:rPr lang="en-US" sz="2400" b="1" dirty="0" smtClean="0"/>
              <a:t>event</a:t>
            </a:r>
          </a:p>
          <a:p>
            <a:pPr marL="0" indent="0">
              <a:buNone/>
            </a:pPr>
            <a:endParaRPr lang="en-US" sz="2400" b="1" dirty="0"/>
          </a:p>
          <a:p>
            <a:pPr marL="0" indent="0">
              <a:buNone/>
            </a:pPr>
            <a:r>
              <a:rPr lang="en-US" sz="2400" b="1" dirty="0"/>
              <a:t>&lt;script&gt;</a:t>
            </a:r>
            <a:r>
              <a:rPr lang="en-US" sz="2400" dirty="0"/>
              <a:t>    </a:t>
            </a:r>
          </a:p>
          <a:p>
            <a:pPr marL="0" indent="0">
              <a:buNone/>
            </a:pPr>
            <a:r>
              <a:rPr lang="en-US" sz="2400" dirty="0"/>
              <a:t>$(document).ready(function(){    </a:t>
            </a:r>
          </a:p>
          <a:p>
            <a:pPr marL="0" indent="0">
              <a:buNone/>
            </a:pPr>
            <a:r>
              <a:rPr lang="en-US" sz="2400" dirty="0"/>
              <a:t>    $("#h1").</a:t>
            </a:r>
            <a:r>
              <a:rPr lang="en-US" sz="2400" dirty="0" err="1"/>
              <a:t>mouseleave</a:t>
            </a:r>
            <a:r>
              <a:rPr lang="en-US" sz="2400" dirty="0"/>
              <a:t>(function(){    </a:t>
            </a:r>
          </a:p>
          <a:p>
            <a:pPr marL="0" indent="0">
              <a:buNone/>
            </a:pPr>
            <a:r>
              <a:rPr lang="en-US" sz="2400" dirty="0"/>
              <a:t>       $( "div" ).text( "Bye </a:t>
            </a:r>
            <a:r>
              <a:rPr lang="en-US" sz="2400" dirty="0" err="1"/>
              <a:t>Bye</a:t>
            </a:r>
            <a:r>
              <a:rPr lang="en-US" sz="2400" dirty="0"/>
              <a:t>... leaving heading" ).show().</a:t>
            </a:r>
            <a:r>
              <a:rPr lang="en-US" sz="2400" dirty="0" err="1"/>
              <a:t>fadeOut</a:t>
            </a:r>
            <a:r>
              <a:rPr lang="en-US" sz="2400" dirty="0"/>
              <a:t>( 2000 );   </a:t>
            </a:r>
          </a:p>
          <a:p>
            <a:pPr marL="0" indent="0">
              <a:buNone/>
            </a:pPr>
            <a:r>
              <a:rPr lang="en-US" sz="2400" dirty="0"/>
              <a:t>    });    </a:t>
            </a:r>
          </a:p>
          <a:p>
            <a:pPr marL="0" indent="0">
              <a:buNone/>
            </a:pPr>
            <a:r>
              <a:rPr lang="en-US" sz="2400" dirty="0"/>
              <a:t>});    </a:t>
            </a:r>
          </a:p>
          <a:p>
            <a:pPr marL="0" indent="0">
              <a:buNone/>
            </a:pPr>
            <a:r>
              <a:rPr lang="en-US" sz="2400" b="1" dirty="0"/>
              <a:t>&lt;/script&gt;</a:t>
            </a:r>
            <a:r>
              <a:rPr lang="en-US" sz="2400" dirty="0"/>
              <a:t>    </a:t>
            </a:r>
          </a:p>
          <a:p>
            <a:pPr marL="0" indent="0">
              <a:buNone/>
            </a:pPr>
            <a:r>
              <a:rPr lang="en-US" sz="2400" b="1" dirty="0"/>
              <a:t>&lt;body&gt;</a:t>
            </a:r>
            <a:r>
              <a:rPr lang="en-US" sz="2400" dirty="0"/>
              <a:t>    </a:t>
            </a:r>
          </a:p>
          <a:p>
            <a:pPr marL="0" indent="0">
              <a:buNone/>
            </a:pPr>
            <a:r>
              <a:rPr lang="en-US" sz="2400" b="1" dirty="0"/>
              <a:t>&lt;h1</a:t>
            </a:r>
            <a:r>
              <a:rPr lang="en-US" sz="2400" dirty="0"/>
              <a:t> id="h1"</a:t>
            </a:r>
            <a:r>
              <a:rPr lang="en-US" sz="2400" b="1" dirty="0"/>
              <a:t>&gt;</a:t>
            </a:r>
            <a:r>
              <a:rPr lang="en-US" sz="2400" dirty="0"/>
              <a:t>Enter this heading.</a:t>
            </a:r>
            <a:r>
              <a:rPr lang="en-US" sz="2400" b="1" dirty="0"/>
              <a:t>&lt;/h1&gt;</a:t>
            </a:r>
            <a:r>
              <a:rPr lang="en-US" sz="2400" dirty="0"/>
              <a:t>   </a:t>
            </a:r>
          </a:p>
          <a:p>
            <a:pPr marL="0" indent="0">
              <a:buNone/>
            </a:pPr>
            <a:r>
              <a:rPr lang="en-US" sz="2400" b="1" dirty="0"/>
              <a:t>&lt;div&gt;&lt;/div&gt;</a:t>
            </a:r>
            <a:r>
              <a:rPr lang="en-US" sz="2400" dirty="0"/>
              <a:t>   </a:t>
            </a:r>
          </a:p>
          <a:p>
            <a:pPr marL="0" indent="0">
              <a:buNone/>
            </a:pPr>
            <a:r>
              <a:rPr lang="en-US" sz="2400" b="1" dirty="0"/>
              <a:t>&lt;/body&gt;</a:t>
            </a:r>
            <a:r>
              <a:rPr lang="en-US" sz="2400" dirty="0"/>
              <a:t>    </a:t>
            </a:r>
          </a:p>
          <a:p>
            <a:endParaRPr lang="en-US" sz="2400" b="1" dirty="0" smtClean="0"/>
          </a:p>
          <a:p>
            <a:endParaRPr lang="en-US" sz="2400" b="1" dirty="0"/>
          </a:p>
          <a:p>
            <a:endParaRPr lang="en-US" sz="2400" dirty="0"/>
          </a:p>
          <a:p>
            <a:pPr marL="0" indent="0">
              <a:buNone/>
            </a:pPr>
            <a:endParaRPr lang="en-US" sz="2400" dirty="0"/>
          </a:p>
        </p:txBody>
      </p:sp>
    </p:spTree>
    <p:extLst>
      <p:ext uri="{BB962C8B-B14F-4D97-AF65-F5344CB8AC3E}">
        <p14:creationId xmlns:p14="http://schemas.microsoft.com/office/powerpoint/2010/main" val="3588599821"/>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888</Words>
  <Application>Microsoft Office PowerPoint</Application>
  <PresentationFormat>Custom</PresentationFormat>
  <Paragraphs>335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Blue Waves</vt:lpstr>
      <vt:lpstr>jQuery Events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development</dc:title>
  <dc:creator/>
  <cp:lastModifiedBy>admin</cp:lastModifiedBy>
  <cp:revision>54</cp:revision>
  <dcterms:created xsi:type="dcterms:W3CDTF">2023-01-26T06:09:00Z</dcterms:created>
  <dcterms:modified xsi:type="dcterms:W3CDTF">2023-03-04T09:33:06Z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814A41F08282471697DB8596889345E6</vt:lpwstr>
  </property>
  <property fmtid="{D5CDD505-2E9C-101B-9397-08002B2CF9AE}" pid="3" name="KSOProductBuildVer">
    <vt:lpwstr>1033-11.2.0.11213</vt:lpwstr>
  </property>
</Properties>
</file>