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1" r:id="rId4"/>
    <p:sldId id="292" r:id="rId5"/>
    <p:sldId id="300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48"/>
      </p:cViewPr>
      <p:guideLst>
        <p:guide orient="horz" pos="2194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r>
              <a:rPr lang="en-US"/>
              <a:t>jQuery Traversing</a:t>
            </a:r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363492"/>
            <a:ext cx="11163300" cy="624078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sz="2855" b="1"/>
              <a:t>jQuery filter() Method</a:t>
            </a:r>
            <a:endParaRPr lang="en-US" sz="2855" b="1"/>
          </a:p>
          <a:p>
            <a:pPr marL="0" indent="0">
              <a:buNone/>
            </a:pPr>
            <a:endParaRPr lang="en-US" sz="2855" b="1"/>
          </a:p>
          <a:p>
            <a:r>
              <a:rPr lang="en-US" sz="2855"/>
              <a:t>The filter() method lets you specify a criteria. Elements that do not match the criteria are removed from the selection, and those that match will be returned.</a:t>
            </a:r>
            <a:endParaRPr lang="en-US" sz="2855"/>
          </a:p>
          <a:p>
            <a:endParaRPr lang="en-US" sz="2855"/>
          </a:p>
          <a:p>
            <a:r>
              <a:rPr lang="en-US" sz="2855"/>
              <a:t>The following example returns all &lt;p&gt; elements with class name "intro":</a:t>
            </a:r>
            <a:endParaRPr lang="en-US" sz="2855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&lt;script src="https://ajax.googleapis.com/ajax/libs/jquery/3.6.3/jquery.min.js"&gt;&lt;/script&gt;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&lt;script&gt;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$(document).ready(function(){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$("p").filter(".intro").css("background-color", "yellow");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&lt;/script&gt;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&lt;body&gt;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&lt;h1&gt;Welcome to My Homepage&lt;/h1&gt;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&lt;p&gt;My name is Donald.&lt;/p&gt;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&lt;p class="intro"&gt;I live in Duckburg.&lt;/p&gt;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&lt;p class="intro"&gt;I love Duckburg.&lt;/p&gt;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&lt;p&gt;My best friend is Mickey.&lt;/p&gt;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&lt;/body&gt;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363492"/>
            <a:ext cx="11163300" cy="624078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sz="2000" b="1"/>
              <a:t>jQuery not() Method</a:t>
            </a:r>
            <a:endParaRPr lang="en-US" sz="2000" b="1"/>
          </a:p>
          <a:p>
            <a:r>
              <a:rPr lang="en-US" sz="2000"/>
              <a:t>The not() method returns all elements that do not match the criteria.</a:t>
            </a:r>
            <a:endParaRPr lang="en-US" sz="2000"/>
          </a:p>
          <a:p>
            <a:endParaRPr lang="en-US" sz="2000"/>
          </a:p>
          <a:p>
            <a:r>
              <a:rPr lang="en-US" sz="2000"/>
              <a:t>Tip: The not() method is the opposite of filter().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 following example returns all &lt;p&gt; elements that do not have class name "intro":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&lt;script src="https://ajax.googleapis.com/ajax/libs/jquery/3.6.3/jquery.min.js"&gt;&lt;/script&gt;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&lt;script&gt;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$(document).ready(function(){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$("p").not(".intro").css("background-color", "yellow");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&lt;/script&gt;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&lt;body&gt;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&lt;h1&gt;Welcome to My Homepage&lt;/h1&gt;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&lt;p&gt;My name is Donald.&lt;/p&gt;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&lt;p class="intro"&gt;I live in Duckburg.&lt;/p&gt;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&lt;p class="intro"&gt;I love Duckburg.&lt;/p&gt;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&lt;p&gt;My best friend is Mickey.&lt;/p&gt;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&lt;/body&gt;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363492"/>
            <a:ext cx="11163300" cy="624078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2400" b="1"/>
              <a:t>jQuery Traversing - Siblings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With jQuery you can traverse sideways in the DOM tree to find siblings of an element.</a:t>
            </a:r>
            <a:endParaRPr lang="en-US" sz="2400"/>
          </a:p>
          <a:p>
            <a:endParaRPr lang="en-US" sz="2400"/>
          </a:p>
          <a:p>
            <a:r>
              <a:rPr lang="en-US" sz="2400"/>
              <a:t>Siblings share the same parent. </a:t>
            </a:r>
            <a:endParaRPr lang="en-US" sz="2400"/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Traversing Sideways in The DOM Tree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There are many useful jQuery methods for traversing sideways in the DOM tree: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siblings()</a:t>
            </a:r>
            <a:endParaRPr lang="en-US" sz="2400" dirty="0"/>
          </a:p>
          <a:p>
            <a:r>
              <a:rPr lang="en-US" sz="2400" dirty="0"/>
              <a:t>next()</a:t>
            </a:r>
            <a:endParaRPr lang="en-US" sz="2400" dirty="0"/>
          </a:p>
          <a:p>
            <a:r>
              <a:rPr lang="en-US" sz="2400" dirty="0"/>
              <a:t>nextAll()</a:t>
            </a:r>
            <a:endParaRPr lang="en-US" sz="2400" dirty="0"/>
          </a:p>
          <a:p>
            <a:r>
              <a:rPr lang="en-US" sz="2400" dirty="0"/>
              <a:t>nextUntil()</a:t>
            </a:r>
            <a:endParaRPr lang="en-US" sz="2400" dirty="0"/>
          </a:p>
          <a:p>
            <a:r>
              <a:rPr lang="en-US" sz="2400" dirty="0"/>
              <a:t>prev()</a:t>
            </a:r>
            <a:endParaRPr lang="en-US" sz="2400" dirty="0"/>
          </a:p>
          <a:p>
            <a:r>
              <a:rPr lang="en-US" sz="2400" dirty="0"/>
              <a:t>prevAll()</a:t>
            </a:r>
            <a:endParaRPr lang="en-US" sz="2400" dirty="0"/>
          </a:p>
          <a:p>
            <a:r>
              <a:rPr lang="en-US" sz="2400" dirty="0"/>
              <a:t>prevUntil()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363492"/>
            <a:ext cx="11163300" cy="62407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1900" b="1"/>
              <a:t>jQuery siblings() Method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r>
              <a:rPr lang="en-US" sz="1900"/>
              <a:t>The siblings() method returns all sibling elements of the selected element.</a:t>
            </a:r>
            <a:endParaRPr lang="en-US" sz="1900"/>
          </a:p>
          <a:p>
            <a:endParaRPr lang="en-US" sz="1900"/>
          </a:p>
          <a:p>
            <a:r>
              <a:rPr lang="en-US" sz="1900"/>
              <a:t>The following example returns all sibling elements of &lt;h2&gt;:</a:t>
            </a:r>
            <a:endParaRPr lang="en-US" sz="1900"/>
          </a:p>
          <a:p>
            <a:endParaRPr lang="en-US" sz="1900"/>
          </a:p>
          <a:p>
            <a:pPr marL="0" indent="0">
              <a:buNone/>
            </a:pPr>
            <a:r>
              <a:rPr lang="en-US" sz="1900"/>
              <a:t>&lt;style&gt;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.siblings * { 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  display: block;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  border: 2px solid lightgrey;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  color: lightgrey;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  padding: 5px;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  margin: 15px;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}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&lt;/style&gt;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&lt;script src="https://ajax.googleapis.com/ajax/libs/jquery/3.6.3/jquery.min.js"&gt;&lt;/script&gt;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&lt;script&gt;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$(document).ready(function(){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  $("h2").siblings().css({"color": "red", "border": "2px solid red"});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});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&lt;/script&gt;</a:t>
            </a:r>
            <a:endParaRPr lang="en-US" sz="1900"/>
          </a:p>
          <a:p>
            <a:pPr marL="0" indent="0">
              <a:buNone/>
            </a:pPr>
            <a:endParaRPr lang="en-US" sz="190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363492"/>
            <a:ext cx="11163300" cy="62407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1900" b="1"/>
              <a:t>&lt;body class="siblings"&gt;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pPr marL="0" indent="0">
              <a:buNone/>
            </a:pPr>
            <a:r>
              <a:rPr lang="en-US" sz="1900" b="1"/>
              <a:t>&lt;div&gt;div (parent)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&lt;p&gt;p&lt;/p&gt;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&lt;span&gt;span&lt;/span&gt;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&lt;h2&gt;h2&lt;/h2&gt;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&lt;h3&gt;h3&lt;/h3&gt;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&lt;p&gt;p&lt;/p&gt;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&lt;/div&gt;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pPr marL="0" indent="0">
              <a:buNone/>
            </a:pPr>
            <a:r>
              <a:rPr lang="en-US" sz="1900" b="1"/>
              <a:t>&lt;/body&gt;</a:t>
            </a:r>
            <a:endParaRPr lang="en-US" sz="1900" b="1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363492"/>
            <a:ext cx="11163300" cy="62407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1900" b="1"/>
              <a:t>jQuery next() Method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r>
              <a:rPr lang="en-US" sz="1900"/>
              <a:t>The next() method returns the next sibling element of the selected element.</a:t>
            </a:r>
            <a:endParaRPr lang="en-US" sz="1900"/>
          </a:p>
          <a:p>
            <a:endParaRPr lang="en-US" sz="1900" b="1"/>
          </a:p>
          <a:p>
            <a:pPr marL="0" indent="0">
              <a:buNone/>
            </a:pPr>
            <a:r>
              <a:rPr lang="en-US" sz="1900" b="1"/>
              <a:t>jQuery nextAll() Method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r>
              <a:rPr lang="en-US" sz="1900"/>
              <a:t>The nextAll() method returns all next sibling elements of the selected element.</a:t>
            </a:r>
            <a:endParaRPr lang="en-US" sz="1900"/>
          </a:p>
          <a:p>
            <a:endParaRPr lang="en-US" sz="1900" b="1"/>
          </a:p>
          <a:p>
            <a:pPr marL="0" indent="0">
              <a:buNone/>
            </a:pPr>
            <a:r>
              <a:rPr lang="en-US" sz="1900" b="1"/>
              <a:t>jQuery nextUntil() Method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r>
              <a:rPr lang="en-US" sz="1900"/>
              <a:t>The nextUntil() method returns all next sibling elements between two given arguments.</a:t>
            </a:r>
            <a:endParaRPr lang="en-US" sz="1900"/>
          </a:p>
          <a:p>
            <a:endParaRPr lang="en-US" sz="1900" b="1"/>
          </a:p>
          <a:p>
            <a:pPr marL="0" indent="0">
              <a:buNone/>
            </a:pPr>
            <a:r>
              <a:rPr lang="en-US" sz="1900" b="1"/>
              <a:t>jQuery prev(), prevAll() &amp; prevUntil() Methods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r>
              <a:rPr lang="en-US" sz="1900"/>
              <a:t>The prev(), prevAll() and prevUntil() methods work just like the methods above but with reverse functionality: they return previous sibling elements (traverse backwards along sibling elements in the DOM tree, instead of forward).</a:t>
            </a:r>
            <a:endParaRPr lang="en-US" sz="190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363492"/>
            <a:ext cx="11163300" cy="624078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1900" b="1"/>
              <a:t>jQuery Traversing - Filtering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r>
              <a:rPr lang="en-US" sz="1900"/>
              <a:t>The first(), last(), eq(), filter() and not() Methods</a:t>
            </a:r>
            <a:endParaRPr lang="en-US" sz="1900"/>
          </a:p>
          <a:p>
            <a:r>
              <a:rPr lang="en-US" sz="1900"/>
              <a:t>The most basic filtering methods are first(), last() and eq(), which allow you to select a specific element based on its position in a group of elements.</a:t>
            </a:r>
            <a:endParaRPr lang="en-US" sz="1900"/>
          </a:p>
          <a:p>
            <a:endParaRPr lang="en-US" sz="1900"/>
          </a:p>
          <a:p>
            <a:r>
              <a:rPr lang="en-US" sz="1900"/>
              <a:t>Other filtering methods, like filter() and not() allow you to select elements that match, or do not match, a certain criteria.</a:t>
            </a:r>
            <a:endParaRPr lang="en-US" sz="1900"/>
          </a:p>
          <a:p>
            <a:endParaRPr lang="en-US" sz="1900"/>
          </a:p>
          <a:p>
            <a:pPr marL="0" indent="0">
              <a:buNone/>
            </a:pPr>
            <a:r>
              <a:rPr lang="en-US" sz="1900" b="1"/>
              <a:t>jQuery first() Method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r>
              <a:rPr lang="en-US" sz="1900"/>
              <a:t>The first() method returns the first element of the specified elements.</a:t>
            </a:r>
            <a:endParaRPr lang="en-US" sz="1900"/>
          </a:p>
          <a:p>
            <a:endParaRPr lang="en-US" sz="1900"/>
          </a:p>
          <a:p>
            <a:r>
              <a:rPr lang="en-US" sz="1900"/>
              <a:t>The following example selects the first &lt;div&gt; element:</a:t>
            </a:r>
            <a:endParaRPr lang="en-US" sz="190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 src="https://ajax.googleapis.com/ajax/libs/jquery/3.6.3/jquery.min.js"&gt;&lt;/script&gt;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$(document).ready(function(){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$("div").first().css("background-color", "yellow");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&lt;/script&gt;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363492"/>
            <a:ext cx="11163300" cy="624078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sz="1900" b="1"/>
              <a:t>&lt;body&gt;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pPr marL="0" indent="0">
              <a:buNone/>
            </a:pPr>
            <a:r>
              <a:rPr lang="en-US" sz="1900" b="1"/>
              <a:t>&lt;h1&gt;Welcome to My Homepage&lt;/h1&gt;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pPr marL="0" indent="0">
              <a:buNone/>
            </a:pPr>
            <a:r>
              <a:rPr lang="en-US" sz="1900" b="1"/>
              <a:t>&lt;p&gt;This is a paragraph.&lt;/p&gt;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pPr marL="0" indent="0">
              <a:buNone/>
            </a:pPr>
            <a:r>
              <a:rPr lang="en-US" sz="1900" b="1"/>
              <a:t>&lt;div style="border: 1px solid black;"&gt;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&lt;p&gt;A paragraph in a div.&lt;/p&gt;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&lt;p&gt;Another paragraph in a div.&lt;/p&gt;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&lt;/div&gt;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&lt;br&gt;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pPr marL="0" indent="0">
              <a:buNone/>
            </a:pPr>
            <a:r>
              <a:rPr lang="en-US" sz="1900" b="1"/>
              <a:t>&lt;div style="border: 1px solid black;"&gt;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&lt;p&gt;A paragraph in another div.&lt;/p&gt;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&lt;p&gt;Another paragraph in another div.&lt;/p&gt;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&lt;/div&gt;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&lt;br&gt;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pPr marL="0" indent="0">
              <a:buNone/>
            </a:pPr>
            <a:r>
              <a:rPr lang="en-US" sz="1900" b="1"/>
              <a:t>&lt;div style="border: 1px solid black;"&gt;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&lt;p&gt;A paragraph in another div.&lt;/p&gt;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  &lt;p&gt;Another paragraph in another div.&lt;/p&gt;</a:t>
            </a:r>
            <a:endParaRPr lang="en-US" sz="1900" b="1"/>
          </a:p>
          <a:p>
            <a:pPr marL="0" indent="0">
              <a:buNone/>
            </a:pPr>
            <a:r>
              <a:rPr lang="en-US" sz="1900" b="1"/>
              <a:t>&lt;/div&gt;</a:t>
            </a:r>
            <a:endParaRPr lang="en-US" sz="1900" b="1"/>
          </a:p>
          <a:p>
            <a:pPr marL="0" indent="0">
              <a:buNone/>
            </a:pPr>
            <a:endParaRPr lang="en-US" sz="1900" b="1"/>
          </a:p>
          <a:p>
            <a:pPr marL="0" indent="0">
              <a:buNone/>
            </a:pPr>
            <a:r>
              <a:rPr lang="en-US" sz="1900" b="1"/>
              <a:t>&lt;/body&gt;</a:t>
            </a:r>
            <a:endParaRPr lang="en-US" sz="1900" b="1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363492"/>
            <a:ext cx="11163300" cy="62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jQuery last() Method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r>
              <a:rPr lang="en-US" sz="2000"/>
              <a:t>The last() method returns the last element of the specified elements.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 b="1" dirty="0"/>
              <a:t>jQuery last() Method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The last() method returns the last element of the specified elements.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&lt;script src="https://ajax.googleapis.com/ajax/libs/jquery/3.6.3/jquery.min.js"&gt;&lt;/script&gt;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&lt;script&gt;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$(document).ready(function(){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$("p").eq(1).css("background-color", "yellow");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&lt;/script&gt;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363492"/>
            <a:ext cx="11163300" cy="62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&lt;body&gt;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&lt;h1&gt;Welcome to My Homepage&lt;/h1&gt;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&lt;p&gt;My name is Donald (index 0).&lt;/p&gt;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&lt;p&gt;Donald Duck (index 1).&lt;/p&gt;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&lt;p&gt;I live in Duckburg (index 2).&lt;/p&gt;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&lt;p&gt;My best friend is Mickey (index 3).&lt;/p&gt;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&lt;/body&gt;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&lt;/html&gt;</a:t>
            </a:r>
            <a:endParaRPr 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4434</Words>
  <Application>WPS Presentation</Application>
  <PresentationFormat>Custom</PresentationFormat>
  <Paragraphs>222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jQuery Traversing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75</cp:revision>
  <dcterms:created xsi:type="dcterms:W3CDTF">2023-01-26T06:09:00Z</dcterms:created>
  <dcterms:modified xsi:type="dcterms:W3CDTF">2023-04-01T08:13:39Z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