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1" r:id="rId6"/>
    <p:sldId id="272" r:id="rId7"/>
    <p:sldId id="273" r:id="rId8"/>
    <p:sldId id="275" r:id="rId9"/>
    <p:sldId id="258" r:id="rId10"/>
    <p:sldId id="259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8315" y="495300"/>
            <a:ext cx="10972800" cy="6362700"/>
          </a:xfrm>
        </p:spPr>
        <p:txBody>
          <a:bodyPr/>
          <a:p>
            <a:pPr marL="0" indent="0">
              <a:buNone/>
            </a:pPr>
            <a:r>
              <a:rPr lang="en-US" sz="2400" b="1">
                <a:sym typeface="+mn-ea"/>
              </a:rPr>
              <a:t>3) External JavaScript file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We can create external JavaScript file and embed it in many html page.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It provides code re usability because single JavaScript file can be used in several html pages.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An external JavaScript file must be saved by .js extension. It is recommended to embed all JavaScript files into a single file. It increases the speed of the webpage.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Let's create an external JavaScript file that prints Hello Javatpoint in a alert dialog box.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8315" y="495300"/>
            <a:ext cx="10972800" cy="6362700"/>
          </a:xfrm>
        </p:spPr>
        <p:txBody>
          <a:bodyPr/>
          <a:p>
            <a:pPr marL="0" indent="0">
              <a:buNone/>
            </a:pPr>
            <a:r>
              <a:rPr lang="en-US" sz="2400" b="1">
                <a:sym typeface="+mn-ea"/>
              </a:rPr>
              <a:t>message.js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function msg(){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alert("Hello Javatpoint");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}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Let's include the JavaScript file into html page. It calls the JavaScript function on button click.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&lt;head&gt;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&lt;script type="text/javascript" src="message.js"&gt;&lt;/script&gt;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&lt;/head&gt;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&lt;body&gt;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&lt;p&gt;Welcome to JavaScript&lt;/p&gt;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&lt;form&gt;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&lt;input type="button" value="click" onclick="msg()"/&gt;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&lt;/form&gt;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&lt;/body&gt;  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8315" y="495300"/>
            <a:ext cx="10972800" cy="6362700"/>
          </a:xfrm>
        </p:spPr>
        <p:txBody>
          <a:bodyPr/>
          <a:p>
            <a:pPr marL="0" indent="0">
              <a:buNone/>
            </a:pPr>
            <a:r>
              <a:rPr lang="en-US" sz="2400" b="1">
                <a:sym typeface="+mn-ea"/>
              </a:rPr>
              <a:t>Advantages of External JavaScript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It helps in the reusability of code in more than one HTML file.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It allows easy code readability.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It is time-efficient as web browsers cache the external js files, which further reduces the page loading time.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It enables both web designers and coders to work with html and js files parallelly and separately, i.e., without facing any code conflictions.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 length of the code reduces as only we need to specify the location of the js file.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8315" y="495300"/>
            <a:ext cx="10972800" cy="6362700"/>
          </a:xfrm>
        </p:spPr>
        <p:txBody>
          <a:bodyPr/>
          <a:p>
            <a:pPr marL="0" indent="0">
              <a:buNone/>
            </a:pPr>
            <a:r>
              <a:rPr lang="en-US" sz="2400" b="1">
                <a:sym typeface="+mn-ea"/>
              </a:rPr>
              <a:t>Disadvantages of External JavaScript</a:t>
            </a:r>
            <a:endParaRPr lang="en-US" sz="2400" b="1">
              <a:sym typeface="+mn-ea"/>
            </a:endParaRPr>
          </a:p>
          <a:p>
            <a:pPr marL="457200" indent="-457200">
              <a:buAutoNum type="arabicPeriod"/>
            </a:pP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The stealer may download the coder's code using the url of the js file.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If two js files are dependent on one another, then a failure in one file may affect the execution of the other dependent file.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The web browser needs to make an additional http request to get the js code.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If it is a few lines of code, then better to implement the internal javascript code.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725"/>
            <a:ext cx="10972800" cy="5883910"/>
          </a:xfrm>
        </p:spPr>
        <p:txBody>
          <a:bodyPr>
            <a:normAutofit fontScale="90000"/>
          </a:bodyPr>
          <a:p>
            <a:r>
              <a:rPr lang="en-US" sz="2400"/>
              <a:t>JavaScript (js) is a light-weight object-oriented programming language which is used by several websites for scripting the webpages. </a:t>
            </a:r>
            <a:endParaRPr lang="en-US" sz="2400"/>
          </a:p>
          <a:p>
            <a:endParaRPr lang="en-US" sz="2400"/>
          </a:p>
          <a:p>
            <a:r>
              <a:rPr lang="en-US" sz="2400"/>
              <a:t>It is an interpreted, full-fledged programming language that enables dynamic interactivity on websites when applied to an HTML document. </a:t>
            </a:r>
            <a:endParaRPr lang="en-US" sz="2400"/>
          </a:p>
          <a:p>
            <a:endParaRPr lang="en-US" sz="2400"/>
          </a:p>
          <a:p>
            <a:r>
              <a:rPr lang="en-US" sz="2400"/>
              <a:t>It was introduced in the year 1995 for adding programs to the webpages in the Netscape Navigator browser. Since then, it has been adopted by all other graphical web browsers. </a:t>
            </a:r>
            <a:endParaRPr lang="en-US" sz="2400"/>
          </a:p>
          <a:p>
            <a:endParaRPr lang="en-US" sz="2400"/>
          </a:p>
          <a:p>
            <a:r>
              <a:rPr lang="en-US" sz="2400"/>
              <a:t>With JavaScript, users can build modern web applications to interact directly without reloading the page every time. 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traditional website uses js to provide several forms of interactivity and simplicity.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9757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sz="2400" b="1"/>
              <a:t>Features of JavaScript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All popular web browsers support JavaScript as they provide built-in execution environments.</a:t>
            </a:r>
            <a:endParaRPr lang="en-US" sz="2400"/>
          </a:p>
          <a:p>
            <a:endParaRPr lang="en-US" sz="2400"/>
          </a:p>
          <a:p>
            <a:r>
              <a:rPr lang="en-US" sz="2400"/>
              <a:t>JavaScript follows the syntax and structure of the C programming language. Thus, it is a structured programming language.</a:t>
            </a:r>
            <a:endParaRPr lang="en-US" sz="2400"/>
          </a:p>
          <a:p>
            <a:endParaRPr lang="en-US" sz="2400"/>
          </a:p>
          <a:p>
            <a:r>
              <a:rPr lang="en-US" sz="2400"/>
              <a:t>JavaScript is an object-oriented programming language that uses prototypes rather than using classes for inheritance.</a:t>
            </a:r>
            <a:endParaRPr lang="en-US" sz="2400"/>
          </a:p>
          <a:p>
            <a:endParaRPr lang="en-US" sz="2400"/>
          </a:p>
          <a:p>
            <a:r>
              <a:rPr lang="en-US" sz="2400"/>
              <a:t>It is a light-weighted and interpreted language.</a:t>
            </a:r>
            <a:endParaRPr lang="en-US" sz="2400"/>
          </a:p>
          <a:p>
            <a:endParaRPr lang="en-US" sz="2400"/>
          </a:p>
          <a:p>
            <a:r>
              <a:rPr lang="en-US" sz="2400"/>
              <a:t>It is a case-sensitive language.</a:t>
            </a:r>
            <a:endParaRPr lang="en-US" sz="2400"/>
          </a:p>
          <a:p>
            <a:endParaRPr lang="en-US" sz="2400"/>
          </a:p>
          <a:p>
            <a:r>
              <a:rPr lang="en-US" sz="2400"/>
              <a:t>JavaScript is supportable in several operating systems including, Windows, macOS, etc.</a:t>
            </a:r>
            <a:endParaRPr lang="en-US" sz="2400"/>
          </a:p>
          <a:p>
            <a:endParaRPr lang="en-US" sz="2400"/>
          </a:p>
          <a:p>
            <a:r>
              <a:rPr lang="en-US" sz="2400"/>
              <a:t>It provides good control to the users over the web browsers.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sz="2400" b="1"/>
              <a:t>Application of JavaScript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JavaScript is used to create interactive websites. It is mainly used for: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Client-side validation,</a:t>
            </a:r>
            <a:endParaRPr lang="en-US" sz="2400"/>
          </a:p>
          <a:p>
            <a:endParaRPr lang="en-US" sz="2400"/>
          </a:p>
          <a:p>
            <a:r>
              <a:rPr lang="en-US" sz="2400"/>
              <a:t>Dynamic drop-down menus,</a:t>
            </a:r>
            <a:endParaRPr lang="en-US" sz="2400"/>
          </a:p>
          <a:p>
            <a:endParaRPr lang="en-US" sz="2400"/>
          </a:p>
          <a:p>
            <a:r>
              <a:rPr lang="en-US" sz="2400"/>
              <a:t>Displaying date and time,</a:t>
            </a:r>
            <a:endParaRPr lang="en-US" sz="2400"/>
          </a:p>
          <a:p>
            <a:endParaRPr lang="en-US" sz="2400"/>
          </a:p>
          <a:p>
            <a:r>
              <a:rPr lang="en-US" sz="2400"/>
              <a:t>Displaying pop-up windows and dialog boxes (like an alert dialog box, confirm dialog box and prompt dialog box),</a:t>
            </a:r>
            <a:endParaRPr lang="en-US" sz="2400"/>
          </a:p>
          <a:p>
            <a:endParaRPr lang="en-US" sz="2400"/>
          </a:p>
          <a:p>
            <a:r>
              <a:rPr lang="en-US" sz="2400"/>
              <a:t>Displaying clocks etc.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/>
              <a:t>JavaScript Example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Javascript example is easy to code. JavaScript provides 3 places to put the JavaScript code: within body tag, within head tag and external JavaScript file.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Let’s create the first JavaScript example.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&lt;script type="text/javascript"&gt;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document.write("JavaScript is a simple language for javatpoint learners");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r>
              <a:rPr lang="en-US" sz="2400">
                <a:sym typeface="+mn-ea"/>
              </a:rPr>
              <a:t>The script tag specifies that we are using JavaScript.</a:t>
            </a:r>
            <a:endParaRPr lang="en-US" sz="2400"/>
          </a:p>
          <a:p>
            <a:endParaRPr lang="en-US" sz="2400"/>
          </a:p>
          <a:p>
            <a:r>
              <a:rPr lang="en-US" sz="2400">
                <a:sym typeface="+mn-ea"/>
              </a:rPr>
              <a:t>The text/javascript is the content type that provides information to the browser about the data.</a:t>
            </a:r>
            <a:endParaRPr lang="en-US" sz="2400">
              <a:sym typeface="+mn-ea"/>
            </a:endParaRPr>
          </a:p>
          <a:p>
            <a:endParaRPr lang="en-US" sz="2400"/>
          </a:p>
          <a:p>
            <a:r>
              <a:rPr lang="en-US" sz="2400"/>
              <a:t>The document.write() function is used to display dynamic content through JavaScript. We will learn about document object in detail later.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3 Places to put JavaScript code</a:t>
            </a:r>
            <a:endParaRPr lang="en-US" sz="2400" b="1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Between the body tag of html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Between the head tag of html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In .js file (external javaScript)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1) JavaScript Example : code between the body tag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we have displayed the dynamic content using JavaScript. Let’s see the simple example of JavaScript that displays alert dialog box.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&lt;body&gt;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&lt;script type="text/javascript"&gt;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alert("Hello Javatpoint");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&lt;/body&gt;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676910"/>
            <a:ext cx="10972800" cy="6009640"/>
          </a:xfrm>
        </p:spPr>
        <p:txBody>
          <a:bodyPr/>
          <a:p>
            <a:pPr marL="0" indent="0">
              <a:buNone/>
            </a:pPr>
            <a:r>
              <a:rPr lang="en-US" b="1"/>
              <a:t>2) JavaScript Example : code between the head tag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 sz="2400"/>
              <a:t>Let’s see the same example of displaying alert dialog box of JavaScript that is contained inside the head tag.</a:t>
            </a:r>
            <a:endParaRPr lang="en-US" sz="2400"/>
          </a:p>
          <a:p>
            <a:endParaRPr lang="en-US" sz="2400"/>
          </a:p>
          <a:p>
            <a:r>
              <a:rPr lang="en-US" sz="2400"/>
              <a:t>In this example, we are creating a function msg(). To create function in JavaScript, you need to write function with function_name as given below.</a:t>
            </a:r>
            <a:endParaRPr lang="en-US" sz="2400"/>
          </a:p>
          <a:p>
            <a:endParaRPr lang="en-US" sz="2400"/>
          </a:p>
          <a:p>
            <a:r>
              <a:rPr lang="en-US" sz="2400"/>
              <a:t>To call function, you need to work on event. Here we are using onclick event to call msg() function.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488315" y="495300"/>
            <a:ext cx="10972800" cy="6362700"/>
          </a:xfrm>
        </p:spPr>
        <p:txBody>
          <a:bodyPr/>
          <a:p>
            <a:pPr marL="0" indent="0">
              <a:buNone/>
            </a:pPr>
            <a:r>
              <a:rPr lang="en-US" sz="2400">
                <a:sym typeface="+mn-ea"/>
              </a:rPr>
              <a:t>&lt;head&gt;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 type="text/javascript"&gt;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function msg(){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alert("Hello Javatpoint");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}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&lt;/head&gt;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&lt;body&gt;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&lt;p&gt;Welcome to JavaScript&lt;/p&gt;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&lt;form&gt;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&lt;input type="button" value="click" onclick="msg()"/&gt;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&lt;/form&gt;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&lt;/body&gt;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4843</Words>
  <Application>WPS Presentation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CSS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23</cp:revision>
  <dcterms:created xsi:type="dcterms:W3CDTF">2023-01-26T06:09:00Z</dcterms:created>
  <dcterms:modified xsi:type="dcterms:W3CDTF">2023-02-16T04:33:04Z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