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70" r:id="rId5"/>
    <p:sldId id="271" r:id="rId6"/>
    <p:sldId id="280" r:id="rId8"/>
    <p:sldId id="272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Validation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6425"/>
            <a:ext cx="10972800" cy="588391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/>
              <a:t>JavaScript Form Validation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It is important to validate the form submitted by the user because it can have inappropriate values. So, validation is must to authenticate user.</a:t>
            </a:r>
            <a:endParaRPr lang="en-US" sz="2400"/>
          </a:p>
          <a:p>
            <a:endParaRPr lang="en-US" sz="2400"/>
          </a:p>
          <a:p>
            <a:r>
              <a:rPr lang="en-US" sz="2400"/>
              <a:t>JavaScript provides facility to validate the form on the client-side so data processing will be faster than server-side validation. Most of the web developers prefer JavaScript form validation.</a:t>
            </a:r>
            <a:endParaRPr lang="en-US" sz="2400"/>
          </a:p>
          <a:p>
            <a:endParaRPr lang="en-US" sz="2400"/>
          </a:p>
          <a:p>
            <a:r>
              <a:rPr lang="en-US" sz="2400"/>
              <a:t>Through JavaScript, we can validate name, password, email, date, mobile numbers and more fields.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JavaScript Form Validation Example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In this example, we are going to validate the name and password. The name can’t be empty and password can’t be less than 6 characters long.</a:t>
            </a:r>
            <a:endParaRPr lang="en-US" sz="2400"/>
          </a:p>
        </p:txBody>
      </p:sp>
      <p:sp>
        <p:nvSpPr>
          <p:cNvPr id="2" name="Text Box 1"/>
          <p:cNvSpPr txBox="1"/>
          <p:nvPr/>
        </p:nvSpPr>
        <p:spPr>
          <a:xfrm>
            <a:off x="4886960" y="7721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/>
          <p:nvPr>
            <p:ph idx="1"/>
          </p:nvPr>
        </p:nvSpPr>
        <p:spPr>
          <a:xfrm>
            <a:off x="609600" y="422910"/>
            <a:ext cx="10972800" cy="6012180"/>
          </a:xfrm>
        </p:spPr>
        <p:txBody>
          <a:bodyPr/>
          <a:p>
            <a:r>
              <a:rPr lang="en-US" sz="2400"/>
              <a:t>Here, we are validating the form on form submit. The user will not be forwarded to the next page until given values are correct.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000"/>
              <a:t>&lt;script&gt;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function validateform(){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var name=document.myform.name.value;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var password=document.myform.password.value;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if (name==null || name==""){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alert("Name can't be blank");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return false;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}else if(password.length&lt;6){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alert("Password must be at least 6 characters long.");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return false;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}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}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&lt;/script&gt;  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15620"/>
            <a:ext cx="10972800" cy="59836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800"/>
              <a:t>&lt;body&gt;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&lt;form name="myform" method="post" action="abc.jsp" onsubmit="return validateform()" &gt;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Name: &lt;input type="text" name="name"&gt;&lt;br/&gt;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Password: &lt;input type="password" name="password"&gt;&lt;br/&gt;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&lt;input type="submit" value="register"&gt;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&lt;/form&gt;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&lt;/body&gt;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98360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sz="2800" b="1"/>
              <a:t>JavaScript Retype Password Validation</a:t>
            </a:r>
            <a:endParaRPr lang="en-US" sz="2800" b="1"/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lang="en-US" sz="2800"/>
              <a:t>&lt;script type="text/javascript"&gt;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function matchpass(){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var firstpassword=document.f1.password.value;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var secondpassword=document.f1.password2.value;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if(firstpassword==secondpassword){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return true;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}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else{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alert("password must be same!");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return false;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}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}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&lt;/script&gt;  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/>
              <a:t>&lt;form name="f1" action="http://www.javatpoint.com/javascriptpages/valid.jsp" onsubmit="return matchpass()"&gt;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Password:&lt;input type="password" name="password" /&gt;&lt;br/&gt;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Re-enter Password:&lt;input type="password" name="password2"/&gt;&lt;br/&gt;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&lt;input type="submit"&gt;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&lt;/form&gt;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sz="2400" b="1"/>
              <a:t>JavaScript Number Validation</a:t>
            </a:r>
            <a:endParaRPr lang="en-US" sz="2400" b="1"/>
          </a:p>
          <a:p>
            <a:endParaRPr lang="en-US" sz="2400"/>
          </a:p>
          <a:p>
            <a:r>
              <a:rPr lang="en-US" sz="2400"/>
              <a:t>Let's validate the textfield for numeric value only. Here, we are using isNaN() function.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&lt;script&gt;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function validate(){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num=document.myform.num.value;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if (isNaN(num)){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document.getElementById("numloc").innerHTML="Enter Numeric value only";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return false;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}else{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return true;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&lt;form name="myform" onsubmit="return validate()" 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Number: &lt;input type="text" name="num"&gt;&lt;span id="numloc"&gt;&lt;/span&gt;&lt;br/&gt;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&lt;input type="submit" value="submit"&gt;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&lt;/form&gt;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/>
              <a:t>JavaScript email validation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We can validate the email by the help of JavaScript.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There are many criteria that need to be follow to validate the email id such as:</a:t>
            </a:r>
            <a:endParaRPr lang="en-US" sz="2400"/>
          </a:p>
          <a:p>
            <a:pPr>
              <a:buFont typeface="Wingdings" panose="05000000000000000000" charset="0"/>
              <a:buChar char="ü"/>
            </a:pPr>
            <a:endParaRPr lang="en-US" sz="2400"/>
          </a:p>
          <a:p>
            <a:pPr>
              <a:buFont typeface="Wingdings" panose="05000000000000000000" charset="0"/>
              <a:buChar char="ü"/>
            </a:pPr>
            <a:r>
              <a:rPr lang="en-US" sz="2400"/>
              <a:t>email id must contain the @ and . character</a:t>
            </a:r>
            <a:endParaRPr lang="en-US" sz="2400"/>
          </a:p>
          <a:p>
            <a:pPr>
              <a:buFont typeface="Wingdings" panose="05000000000000000000" charset="0"/>
              <a:buChar char="ü"/>
            </a:pPr>
            <a:r>
              <a:rPr lang="en-US" sz="2400"/>
              <a:t>There must be at least one character before and after the @.</a:t>
            </a:r>
            <a:endParaRPr lang="en-US" sz="2400"/>
          </a:p>
          <a:p>
            <a:pPr>
              <a:buFont typeface="Wingdings" panose="05000000000000000000" charset="0"/>
              <a:buChar char="ü"/>
            </a:pPr>
            <a:r>
              <a:rPr lang="en-US" sz="2400"/>
              <a:t>There must be at least two characters after . (dot).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endParaRPr lang="en-US" sz="2400"/>
          </a:p>
          <a:p>
            <a:r>
              <a:rPr lang="en-US" sz="2400"/>
              <a:t>Let's see the simple example to validate the email field.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sz="2400">
                <a:sym typeface="+mn-ea"/>
              </a:rPr>
              <a:t>&lt;script&gt;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function validateemail()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{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mailformat = /^\w+([\.-]?\w+)*@\w+([\.-]?\w+)*(\.\w{2,3})+$/;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     if(document.myform.email.value.match(mailformat))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     {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        alert("Valid email address!");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        return true;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     }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     else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     {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        alert("You have entered an invalid email address!");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        return false;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       }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}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&lt;body&gt;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&lt;form name="myform"  method="post" action="#" onsubmit="return validateemail();"&gt;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Email: &lt;input type="text" name="email"&gt;&lt;br/&gt;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&lt;input type="submit" value="register"&gt;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&lt;/form&gt;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&lt;/body&gt;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3397</Words>
  <Application>WPS Presentation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Wingdings</vt:lpstr>
      <vt:lpstr>Blue Waves</vt:lpstr>
      <vt:lpstr>JavaScript DOM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Shailesh Balar</cp:lastModifiedBy>
  <cp:revision>45</cp:revision>
  <dcterms:created xsi:type="dcterms:W3CDTF">2023-01-26T06:09:00Z</dcterms:created>
  <dcterms:modified xsi:type="dcterms:W3CDTF">2023-02-17T05:01:35Z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