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70" r:id="rId4"/>
    <p:sldId id="271" r:id="rId5"/>
    <p:sldId id="280" r:id="rId6"/>
    <p:sldId id="272" r:id="rId7"/>
    <p:sldId id="281" r:id="rId8"/>
    <p:sldId id="282" r:id="rId9"/>
    <p:sldId id="283" r:id="rId10"/>
    <p:sldId id="284" r:id="rId11"/>
    <p:sldId id="285" r:id="rId12"/>
    <p:sldId id="28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>
        <p:scale>
          <a:sx n="125" d="100"/>
          <a:sy n="125" d="100"/>
        </p:scale>
        <p:origin x="-72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809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1196975"/>
            <a:ext cx="10943167" cy="108267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title style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2422525"/>
            <a:ext cx="10949517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vatpoint.com/html-body-tag" TargetMode="External"/><Relationship Id="rId2" Type="http://schemas.openxmlformats.org/officeDocument/2006/relationships/hyperlink" Target="https://www.javatpoint.com/html-tutoria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javatpoint.com/css-tutorial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avatpoint.com/how-to-change-background-color-in-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vatpoint.com/html-tutorial" TargetMode="External"/><Relationship Id="rId2" Type="http://schemas.openxmlformats.org/officeDocument/2006/relationships/hyperlink" Target="https://www.javatpoint.com/javascript-tutoria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417638"/>
            <a:ext cx="9144000" cy="2387600"/>
          </a:xfrm>
        </p:spPr>
        <p:txBody>
          <a:bodyPr/>
          <a:lstStyle/>
          <a:p>
            <a:r>
              <a:rPr lang="en-US" dirty="0"/>
              <a:t>JavaScript Events</a:t>
            </a:r>
          </a:p>
        </p:txBody>
      </p:sp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616585"/>
            <a:ext cx="10972800" cy="5814695"/>
          </a:xfrm>
        </p:spPr>
        <p:txBody>
          <a:bodyPr>
            <a:normAutofit fontScale="82500" lnSpcReduction="20000"/>
          </a:bodyPr>
          <a:lstStyle/>
          <a:p>
            <a:pPr marL="0" indent="0">
              <a:buNone/>
            </a:pPr>
            <a:r>
              <a:rPr lang="en-US" sz="2400" b="1" dirty="0"/>
              <a:t>JavaScript </a:t>
            </a:r>
            <a:r>
              <a:rPr lang="en-US" sz="2400" b="1" dirty="0" err="1"/>
              <a:t>dblclick</a:t>
            </a:r>
            <a:r>
              <a:rPr lang="en-US" sz="2400" b="1" dirty="0"/>
              <a:t> </a:t>
            </a:r>
            <a:r>
              <a:rPr lang="en-US" sz="2400" b="1" dirty="0" smtClean="0"/>
              <a:t>event</a:t>
            </a:r>
          </a:p>
          <a:p>
            <a:pPr marL="0" indent="0">
              <a:buNone/>
            </a:pPr>
            <a:endParaRPr lang="en-US" sz="2400" b="1" dirty="0"/>
          </a:p>
          <a:p>
            <a:r>
              <a:rPr lang="en-US" sz="2400" dirty="0"/>
              <a:t>The </a:t>
            </a:r>
            <a:r>
              <a:rPr lang="en-US" sz="2400" b="1" dirty="0" err="1"/>
              <a:t>dblclick</a:t>
            </a:r>
            <a:r>
              <a:rPr lang="en-US" sz="2400" dirty="0"/>
              <a:t> event generates an event on double click the element. The event fires when an element is clicked twice in a very short span of time. </a:t>
            </a:r>
            <a:endParaRPr lang="en-US" sz="2400" dirty="0" smtClean="0"/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/>
              <a:t>  </a:t>
            </a:r>
          </a:p>
          <a:p>
            <a:pPr marL="0" indent="0">
              <a:buNone/>
            </a:pPr>
            <a:r>
              <a:rPr lang="en-US" sz="2400" dirty="0"/>
              <a:t>&lt;body&gt;  </a:t>
            </a:r>
          </a:p>
          <a:p>
            <a:pPr marL="0" indent="0">
              <a:buNone/>
            </a:pPr>
            <a:r>
              <a:rPr lang="en-US" sz="2400" dirty="0"/>
              <a:t>&lt;h1 id = "heading" </a:t>
            </a:r>
            <a:r>
              <a:rPr lang="en-US" sz="2400" dirty="0" err="1"/>
              <a:t>ondblclick</a:t>
            </a:r>
            <a:r>
              <a:rPr lang="en-US" sz="2400" dirty="0"/>
              <a:t> = "fun()"&gt; Hello world :):) &lt;/h1&gt;  </a:t>
            </a:r>
          </a:p>
          <a:p>
            <a:pPr marL="0" indent="0">
              <a:buNone/>
            </a:pPr>
            <a:r>
              <a:rPr lang="en-US" sz="2400" dirty="0"/>
              <a:t>&lt;h2&gt; Double Click the text "Hello world" to see the effect. &lt;/h2&gt;  </a:t>
            </a:r>
          </a:p>
          <a:p>
            <a:pPr marL="0" indent="0">
              <a:buNone/>
            </a:pPr>
            <a:r>
              <a:rPr lang="en-US" sz="2400" dirty="0"/>
              <a:t>&lt;p&gt; This is an example of using the &lt;b&gt; </a:t>
            </a:r>
            <a:r>
              <a:rPr lang="en-US" sz="2400" dirty="0" err="1"/>
              <a:t>ondblclick</a:t>
            </a:r>
            <a:r>
              <a:rPr lang="en-US" sz="2400" dirty="0"/>
              <a:t> &lt;/b&gt; attribute. &lt;/p&gt;  </a:t>
            </a:r>
          </a:p>
          <a:p>
            <a:pPr marL="0" indent="0">
              <a:buNone/>
            </a:pPr>
            <a:r>
              <a:rPr lang="en-US" sz="2400" dirty="0"/>
              <a:t>&lt;script&gt;  </a:t>
            </a:r>
          </a:p>
          <a:p>
            <a:pPr marL="0" indent="0">
              <a:buNone/>
            </a:pPr>
            <a:r>
              <a:rPr lang="en-US" sz="2400" dirty="0"/>
              <a:t>function fun() {  </a:t>
            </a:r>
          </a:p>
          <a:p>
            <a:pPr marL="0" indent="0">
              <a:buNone/>
            </a:pPr>
            <a:r>
              <a:rPr lang="en-US" sz="2400" dirty="0" err="1"/>
              <a:t>document.getElementById</a:t>
            </a:r>
            <a:r>
              <a:rPr lang="en-US" sz="2400" dirty="0"/>
              <a:t>("heading").</a:t>
            </a:r>
            <a:r>
              <a:rPr lang="en-US" sz="2400" dirty="0" err="1"/>
              <a:t>innerHTML</a:t>
            </a:r>
            <a:r>
              <a:rPr lang="en-US" sz="2400" dirty="0"/>
              <a:t> = " Welcome to the javaTpoint.com ";  </a:t>
            </a:r>
          </a:p>
          <a:p>
            <a:pPr marL="0" indent="0">
              <a:buNone/>
            </a:pPr>
            <a:r>
              <a:rPr lang="en-US" sz="2400" dirty="0"/>
              <a:t>}  </a:t>
            </a:r>
          </a:p>
          <a:p>
            <a:pPr marL="0" indent="0">
              <a:buNone/>
            </a:pPr>
            <a:r>
              <a:rPr lang="en-US" sz="2400" dirty="0"/>
              <a:t>&lt;/script&gt;  </a:t>
            </a:r>
          </a:p>
          <a:p>
            <a:pPr marL="0" indent="0">
              <a:buNone/>
            </a:pPr>
            <a:r>
              <a:rPr lang="en-US" sz="2400" dirty="0"/>
              <a:t>&lt;/body&gt;  </a:t>
            </a:r>
          </a:p>
          <a:p>
            <a:pPr marL="0" indent="0">
              <a:buNone/>
            </a:pPr>
            <a:r>
              <a:rPr lang="en-US" sz="2400" dirty="0"/>
              <a:t>  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  </a:t>
            </a:r>
          </a:p>
          <a:p>
            <a:pPr marL="0" indent="0">
              <a:buNone/>
            </a:pPr>
            <a:endParaRPr lang="en-US" sz="2400" dirty="0"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00736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616585"/>
            <a:ext cx="10972800" cy="5814695"/>
          </a:xfrm>
        </p:spPr>
        <p:txBody>
          <a:bodyPr>
            <a:normAutofit fontScale="97500" lnSpcReduction="10000"/>
          </a:bodyPr>
          <a:lstStyle/>
          <a:p>
            <a:pPr marL="0" indent="0">
              <a:buNone/>
            </a:pPr>
            <a:r>
              <a:rPr lang="en-US" sz="2000" b="1" dirty="0"/>
              <a:t>JavaScript </a:t>
            </a:r>
            <a:r>
              <a:rPr lang="en-US" sz="2000" b="1" dirty="0" err="1" smtClean="0"/>
              <a:t>onload</a:t>
            </a:r>
            <a:endParaRPr lang="en-US" sz="2000" b="1" dirty="0" smtClean="0"/>
          </a:p>
          <a:p>
            <a:pPr marL="0" indent="0">
              <a:buNone/>
            </a:pPr>
            <a:endParaRPr lang="en-US" sz="2000" b="1" dirty="0"/>
          </a:p>
          <a:p>
            <a:r>
              <a:rPr lang="en-US" sz="2000" dirty="0"/>
              <a:t>In JavaScript, this event can apply to launch a particular function when the page is fully displayed. </a:t>
            </a:r>
            <a:endParaRPr lang="en-US" sz="2000" dirty="0" smtClean="0"/>
          </a:p>
          <a:p>
            <a:endParaRPr lang="en-US" sz="2000" dirty="0"/>
          </a:p>
          <a:p>
            <a:r>
              <a:rPr lang="en-US" sz="2000" dirty="0"/>
              <a:t>In </a:t>
            </a:r>
            <a:r>
              <a:rPr lang="en-US" sz="2000" dirty="0">
                <a:hlinkClick r:id="rId2"/>
              </a:rPr>
              <a:t>HTML</a:t>
            </a:r>
            <a:r>
              <a:rPr lang="en-US" sz="2000" dirty="0"/>
              <a:t>, the </a:t>
            </a:r>
            <a:r>
              <a:rPr lang="en-US" sz="2000" b="1" dirty="0" err="1"/>
              <a:t>onload</a:t>
            </a:r>
            <a:r>
              <a:rPr lang="en-US" sz="2000" dirty="0"/>
              <a:t> attribute is generally used with the </a:t>
            </a:r>
            <a:r>
              <a:rPr lang="en-US" sz="2000" b="1" dirty="0"/>
              <a:t>&lt;body&gt;</a:t>
            </a:r>
            <a:r>
              <a:rPr lang="en-US" sz="2000" dirty="0"/>
              <a:t> element to execute a script once the content (including CSS files, images, scripts, etc.) of the webpage is completely loaded. It is not necessary to use it only with </a:t>
            </a:r>
            <a:r>
              <a:rPr lang="en-US" sz="2000" dirty="0">
                <a:hlinkClick r:id="rId3"/>
              </a:rPr>
              <a:t>&lt;body&gt; tag</a:t>
            </a:r>
            <a:r>
              <a:rPr lang="en-US" sz="2000" dirty="0"/>
              <a:t>, as it can be used with other HTML elements</a:t>
            </a:r>
            <a:r>
              <a:rPr lang="en-US" sz="2000" dirty="0" smtClean="0"/>
              <a:t>.</a:t>
            </a:r>
          </a:p>
          <a:p>
            <a:endParaRPr lang="en-US" sz="2000" dirty="0"/>
          </a:p>
          <a:p>
            <a:r>
              <a:rPr lang="en-US" sz="2000" dirty="0"/>
              <a:t>The difference between the </a:t>
            </a:r>
            <a:r>
              <a:rPr lang="en-US" sz="2000" b="1" dirty="0" err="1"/>
              <a:t>document.onload</a:t>
            </a:r>
            <a:r>
              <a:rPr lang="en-US" sz="2000" dirty="0"/>
              <a:t> and </a:t>
            </a:r>
            <a:r>
              <a:rPr lang="en-US" sz="2000" b="1" dirty="0" err="1"/>
              <a:t>window.onload</a:t>
            </a:r>
            <a:r>
              <a:rPr lang="en-US" sz="2000" dirty="0"/>
              <a:t> is: </a:t>
            </a:r>
            <a:r>
              <a:rPr lang="en-US" sz="2000" b="1" dirty="0" err="1"/>
              <a:t>document.onload</a:t>
            </a:r>
            <a:r>
              <a:rPr lang="en-US" sz="2000" dirty="0"/>
              <a:t> triggers before the loading of images and other external content. It is fired before the </a:t>
            </a:r>
            <a:r>
              <a:rPr lang="en-US" sz="2000" b="1" dirty="0" err="1"/>
              <a:t>window.onload</a:t>
            </a:r>
            <a:r>
              <a:rPr lang="en-US" sz="2000" dirty="0"/>
              <a:t>. While the </a:t>
            </a:r>
            <a:r>
              <a:rPr lang="en-US" sz="2000" b="1" dirty="0" err="1"/>
              <a:t>window.onload</a:t>
            </a:r>
            <a:r>
              <a:rPr lang="en-US" sz="2000" dirty="0"/>
              <a:t> triggers when the entire page loads, including </a:t>
            </a:r>
            <a:r>
              <a:rPr lang="en-US" sz="2000" dirty="0">
                <a:hlinkClick r:id="rId4"/>
              </a:rPr>
              <a:t>CSS</a:t>
            </a:r>
            <a:r>
              <a:rPr lang="en-US" sz="2000" dirty="0"/>
              <a:t> files, script files, images, etc.</a:t>
            </a:r>
          </a:p>
          <a:p>
            <a:pPr marL="0" indent="0">
              <a:buNone/>
            </a:pPr>
            <a:r>
              <a:rPr lang="en-US" sz="2400" dirty="0"/>
              <a:t>  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  </a:t>
            </a:r>
          </a:p>
          <a:p>
            <a:pPr marL="0" indent="0">
              <a:buNone/>
            </a:pPr>
            <a:endParaRPr lang="en-US" sz="2400" dirty="0"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31423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616585"/>
            <a:ext cx="10972800" cy="5814695"/>
          </a:xfrm>
        </p:spPr>
        <p:txBody>
          <a:bodyPr>
            <a:normAutofit fontScale="37500" lnSpcReduction="20000"/>
          </a:bodyPr>
          <a:lstStyle/>
          <a:p>
            <a:pPr marL="0" indent="0">
              <a:buNone/>
            </a:pPr>
            <a:r>
              <a:rPr lang="en-US" sz="3700" b="1" smtClean="0"/>
              <a:t>Example</a:t>
            </a:r>
            <a:r>
              <a:rPr lang="en-US" sz="3700" b="1" dirty="0" smtClean="0"/>
              <a:t/>
            </a:r>
            <a:br>
              <a:rPr lang="en-US" sz="3700" b="1" dirty="0" smtClean="0"/>
            </a:br>
            <a:endParaRPr lang="en-US" sz="3700" b="1" dirty="0"/>
          </a:p>
          <a:p>
            <a:r>
              <a:rPr lang="en-US" sz="3700" dirty="0"/>
              <a:t>In this example, there is a div element with a height of 200px and a width of 200px. Here, we are using the </a:t>
            </a:r>
            <a:r>
              <a:rPr lang="en-US" sz="3700" b="1" dirty="0" err="1"/>
              <a:t>window.onload</a:t>
            </a:r>
            <a:r>
              <a:rPr lang="en-US" sz="3700" b="1" dirty="0"/>
              <a:t>()</a:t>
            </a:r>
            <a:r>
              <a:rPr lang="en-US" sz="3700" dirty="0"/>
              <a:t> to </a:t>
            </a:r>
            <a:r>
              <a:rPr lang="en-US" sz="3700" dirty="0">
                <a:hlinkClick r:id="rId2"/>
              </a:rPr>
              <a:t>change the background color</a:t>
            </a:r>
            <a:r>
              <a:rPr lang="en-US" sz="3700" dirty="0"/>
              <a:t>, width, and height of the </a:t>
            </a:r>
            <a:r>
              <a:rPr lang="en-US" sz="3700" b="1" dirty="0"/>
              <a:t>div</a:t>
            </a:r>
            <a:r>
              <a:rPr lang="en-US" sz="3700" dirty="0"/>
              <a:t> element after loading the web page</a:t>
            </a:r>
            <a:r>
              <a:rPr lang="en-US" sz="3700" dirty="0" smtClean="0"/>
              <a:t>.</a:t>
            </a:r>
          </a:p>
          <a:p>
            <a:endParaRPr lang="en-US" sz="3700" dirty="0"/>
          </a:p>
          <a:p>
            <a:pPr marL="0" indent="0">
              <a:buNone/>
            </a:pPr>
            <a:r>
              <a:rPr lang="en-US" sz="3600" dirty="0"/>
              <a:t>&lt;style type = "text/</a:t>
            </a:r>
            <a:r>
              <a:rPr lang="en-US" sz="3600" dirty="0" err="1"/>
              <a:t>css</a:t>
            </a:r>
            <a:r>
              <a:rPr lang="en-US" sz="3600" dirty="0"/>
              <a:t>"&gt;  </a:t>
            </a:r>
          </a:p>
          <a:p>
            <a:pPr marL="0" indent="0">
              <a:buNone/>
            </a:pPr>
            <a:r>
              <a:rPr lang="en-US" sz="3600" dirty="0"/>
              <a:t>#</a:t>
            </a:r>
            <a:r>
              <a:rPr lang="en-US" sz="3600" dirty="0" err="1"/>
              <a:t>bg</a:t>
            </a:r>
            <a:r>
              <a:rPr lang="en-US" sz="3600" dirty="0"/>
              <a:t>{  </a:t>
            </a:r>
          </a:p>
          <a:p>
            <a:pPr marL="0" indent="0">
              <a:buNone/>
            </a:pPr>
            <a:r>
              <a:rPr lang="en-US" sz="3600" dirty="0"/>
              <a:t>width: 200px;  </a:t>
            </a:r>
          </a:p>
          <a:p>
            <a:pPr marL="0" indent="0">
              <a:buNone/>
            </a:pPr>
            <a:r>
              <a:rPr lang="en-US" sz="3600" dirty="0"/>
              <a:t>height: 200px;  </a:t>
            </a:r>
          </a:p>
          <a:p>
            <a:pPr marL="0" indent="0">
              <a:buNone/>
            </a:pPr>
            <a:r>
              <a:rPr lang="en-US" sz="3600" dirty="0"/>
              <a:t>border: 4px solid blue;  </a:t>
            </a:r>
          </a:p>
          <a:p>
            <a:pPr marL="0" indent="0">
              <a:buNone/>
            </a:pPr>
            <a:r>
              <a:rPr lang="en-US" sz="3600" dirty="0"/>
              <a:t>}  </a:t>
            </a:r>
          </a:p>
          <a:p>
            <a:pPr marL="0" indent="0">
              <a:buNone/>
            </a:pPr>
            <a:r>
              <a:rPr lang="en-US" sz="3600" dirty="0"/>
              <a:t>&lt;/style&gt;  </a:t>
            </a:r>
          </a:p>
          <a:p>
            <a:pPr marL="0" indent="0">
              <a:buNone/>
            </a:pPr>
            <a:r>
              <a:rPr lang="en-US" sz="3600" dirty="0"/>
              <a:t>&lt;script type = "text/</a:t>
            </a:r>
            <a:r>
              <a:rPr lang="en-US" sz="3600" dirty="0" err="1"/>
              <a:t>javascript</a:t>
            </a:r>
            <a:r>
              <a:rPr lang="en-US" sz="3600" dirty="0"/>
              <a:t>"&gt;  </a:t>
            </a:r>
          </a:p>
          <a:p>
            <a:pPr marL="0" indent="0">
              <a:buNone/>
            </a:pPr>
            <a:r>
              <a:rPr lang="en-US" sz="3600" dirty="0" err="1"/>
              <a:t>window.onload</a:t>
            </a:r>
            <a:r>
              <a:rPr lang="en-US" sz="3600" dirty="0"/>
              <a:t> = function(){  </a:t>
            </a:r>
          </a:p>
          <a:p>
            <a:pPr marL="0" indent="0">
              <a:buNone/>
            </a:pPr>
            <a:r>
              <a:rPr lang="en-US" sz="3600" dirty="0" err="1"/>
              <a:t>document.getElementById</a:t>
            </a:r>
            <a:r>
              <a:rPr lang="en-US" sz="3600" dirty="0"/>
              <a:t>("</a:t>
            </a:r>
            <a:r>
              <a:rPr lang="en-US" sz="3600" dirty="0" err="1"/>
              <a:t>bg</a:t>
            </a:r>
            <a:r>
              <a:rPr lang="en-US" sz="3600" dirty="0"/>
              <a:t>").</a:t>
            </a:r>
            <a:r>
              <a:rPr lang="en-US" sz="3600" dirty="0" err="1"/>
              <a:t>style.backgroundColor</a:t>
            </a:r>
            <a:r>
              <a:rPr lang="en-US" sz="3600" dirty="0"/>
              <a:t> = "red";  </a:t>
            </a:r>
          </a:p>
          <a:p>
            <a:pPr marL="0" indent="0">
              <a:buNone/>
            </a:pPr>
            <a:r>
              <a:rPr lang="en-US" sz="3600" dirty="0" err="1"/>
              <a:t>document.getElementById</a:t>
            </a:r>
            <a:r>
              <a:rPr lang="en-US" sz="3600" dirty="0"/>
              <a:t>("</a:t>
            </a:r>
            <a:r>
              <a:rPr lang="en-US" sz="3600" dirty="0" err="1"/>
              <a:t>bg</a:t>
            </a:r>
            <a:r>
              <a:rPr lang="en-US" sz="3600" dirty="0"/>
              <a:t>").</a:t>
            </a:r>
            <a:r>
              <a:rPr lang="en-US" sz="3600" dirty="0" err="1"/>
              <a:t>style.width</a:t>
            </a:r>
            <a:r>
              <a:rPr lang="en-US" sz="3600" dirty="0"/>
              <a:t> = "300px";  </a:t>
            </a:r>
          </a:p>
          <a:p>
            <a:pPr marL="0" indent="0">
              <a:buNone/>
            </a:pPr>
            <a:r>
              <a:rPr lang="en-US" sz="3600" dirty="0" err="1"/>
              <a:t>document.getElementById</a:t>
            </a:r>
            <a:r>
              <a:rPr lang="en-US" sz="3600" dirty="0"/>
              <a:t>("</a:t>
            </a:r>
            <a:r>
              <a:rPr lang="en-US" sz="3600" dirty="0" err="1"/>
              <a:t>bg</a:t>
            </a:r>
            <a:r>
              <a:rPr lang="en-US" sz="3600" dirty="0"/>
              <a:t>").</a:t>
            </a:r>
            <a:r>
              <a:rPr lang="en-US" sz="3600" dirty="0" err="1"/>
              <a:t>style.height</a:t>
            </a:r>
            <a:r>
              <a:rPr lang="en-US" sz="3600" dirty="0"/>
              <a:t> = "300px";  </a:t>
            </a:r>
          </a:p>
          <a:p>
            <a:pPr marL="0" indent="0">
              <a:buNone/>
            </a:pPr>
            <a:r>
              <a:rPr lang="en-US" sz="3600" dirty="0"/>
              <a:t>}  </a:t>
            </a:r>
          </a:p>
          <a:p>
            <a:pPr marL="0" indent="0">
              <a:buNone/>
            </a:pPr>
            <a:r>
              <a:rPr lang="en-US" sz="3600" dirty="0"/>
              <a:t>&lt;/script</a:t>
            </a:r>
            <a:r>
              <a:rPr lang="en-US" sz="3600" dirty="0" smtClean="0"/>
              <a:t>&gt;</a:t>
            </a:r>
          </a:p>
          <a:p>
            <a:pPr marL="0" indent="0">
              <a:buNone/>
            </a:pPr>
            <a:r>
              <a:rPr lang="en-US" sz="3600" dirty="0"/>
              <a:t>&lt;body&gt;  </a:t>
            </a:r>
          </a:p>
          <a:p>
            <a:pPr marL="0" indent="0">
              <a:buNone/>
            </a:pPr>
            <a:r>
              <a:rPr lang="en-US" sz="3600" dirty="0"/>
              <a:t>&lt;h2&gt; This is an example of </a:t>
            </a:r>
            <a:r>
              <a:rPr lang="en-US" sz="3600" dirty="0" err="1"/>
              <a:t>window.onload</a:t>
            </a:r>
            <a:r>
              <a:rPr lang="en-US" sz="3600" dirty="0"/>
              <a:t>() &lt;/h2&gt;  </a:t>
            </a:r>
          </a:p>
          <a:p>
            <a:pPr marL="0" indent="0">
              <a:buNone/>
            </a:pPr>
            <a:r>
              <a:rPr lang="en-US" sz="3600" dirty="0"/>
              <a:t>&lt;div id = "</a:t>
            </a:r>
            <a:r>
              <a:rPr lang="en-US" sz="3600" dirty="0" err="1"/>
              <a:t>bg</a:t>
            </a:r>
            <a:r>
              <a:rPr lang="en-US" sz="3600" dirty="0"/>
              <a:t>"&gt;&lt;/div&gt;  </a:t>
            </a:r>
          </a:p>
          <a:p>
            <a:pPr marL="0" indent="0">
              <a:buNone/>
            </a:pPr>
            <a:r>
              <a:rPr lang="en-US" sz="3600" dirty="0"/>
              <a:t>&lt;/body&gt;  </a:t>
            </a:r>
          </a:p>
          <a:p>
            <a:pPr marL="0" indent="0">
              <a:buNone/>
            </a:pPr>
            <a:endParaRPr lang="en-US" sz="27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400" dirty="0"/>
              <a:t>  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  </a:t>
            </a:r>
          </a:p>
          <a:p>
            <a:pPr marL="0" indent="0">
              <a:buNone/>
            </a:pPr>
            <a:endParaRPr lang="en-US" sz="2400" dirty="0"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67446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606425"/>
            <a:ext cx="10972800" cy="58839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JavaScript Events</a:t>
            </a:r>
          </a:p>
          <a:p>
            <a:r>
              <a:rPr lang="en-US" sz="2400" dirty="0"/>
              <a:t>The change in the state of an object is known as an </a:t>
            </a:r>
            <a:r>
              <a:rPr lang="en-US" sz="2400" b="1" dirty="0"/>
              <a:t>Event</a:t>
            </a:r>
            <a:r>
              <a:rPr lang="en-US" sz="2400" dirty="0"/>
              <a:t>. In html, there are various events which represents that some activity is performed by the user or by the browser. 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When</a:t>
            </a:r>
            <a:r>
              <a:rPr lang="en-US" sz="2400" dirty="0"/>
              <a:t> </a:t>
            </a:r>
            <a:r>
              <a:rPr lang="en-US" sz="2400" dirty="0" err="1">
                <a:hlinkClick r:id="rId2"/>
              </a:rPr>
              <a:t>javascript</a:t>
            </a:r>
            <a:r>
              <a:rPr lang="en-US" sz="2400" dirty="0"/>
              <a:t> code is included in </a:t>
            </a:r>
            <a:r>
              <a:rPr lang="en-US" sz="2400" dirty="0">
                <a:hlinkClick r:id="rId3"/>
              </a:rPr>
              <a:t>HTML</a:t>
            </a:r>
            <a:r>
              <a:rPr lang="en-US" sz="2400" dirty="0"/>
              <a:t>, </a:t>
            </a:r>
            <a:r>
              <a:rPr lang="en-US" sz="2400" dirty="0" err="1"/>
              <a:t>js</a:t>
            </a:r>
            <a:r>
              <a:rPr lang="en-US" sz="2400" dirty="0"/>
              <a:t> react over these events and allow the execution. This process of reacting over the events is called </a:t>
            </a:r>
            <a:r>
              <a:rPr lang="en-US" sz="2400" b="1" dirty="0"/>
              <a:t>Event Handling</a:t>
            </a:r>
            <a:r>
              <a:rPr lang="en-US" sz="2400" dirty="0"/>
              <a:t>. Thus, </a:t>
            </a:r>
            <a:r>
              <a:rPr lang="en-US" sz="2400" dirty="0" err="1"/>
              <a:t>js</a:t>
            </a:r>
            <a:r>
              <a:rPr lang="en-US" sz="2400" dirty="0"/>
              <a:t> handles the HTML events via </a:t>
            </a:r>
            <a:r>
              <a:rPr lang="en-US" sz="2400" b="1" dirty="0"/>
              <a:t>Event Handlers</a:t>
            </a:r>
            <a:r>
              <a:rPr lang="en-US" sz="2400" dirty="0" smtClean="0"/>
              <a:t>.</a:t>
            </a:r>
          </a:p>
          <a:p>
            <a:endParaRPr lang="en-US" sz="2400" dirty="0"/>
          </a:p>
          <a:p>
            <a:r>
              <a:rPr lang="en-US" sz="2400" b="1" dirty="0"/>
              <a:t>For example</a:t>
            </a:r>
            <a:r>
              <a:rPr lang="en-US" sz="2400" dirty="0"/>
              <a:t>, when a user clicks over the browser, add </a:t>
            </a:r>
            <a:r>
              <a:rPr lang="en-US" sz="2400" dirty="0" err="1"/>
              <a:t>js</a:t>
            </a:r>
            <a:r>
              <a:rPr lang="en-US" sz="2400" dirty="0"/>
              <a:t> code, which will execute the task to be performed on the event</a:t>
            </a:r>
            <a:r>
              <a:rPr lang="en-US" sz="2400" dirty="0" smtClean="0"/>
              <a:t>.</a:t>
            </a:r>
          </a:p>
          <a:p>
            <a:endParaRPr lang="en-US" sz="2400" dirty="0"/>
          </a:p>
          <a:p>
            <a:r>
              <a:rPr lang="en-US" sz="2400" dirty="0"/>
              <a:t>Some of the HTML events and their event handlers are:</a:t>
            </a:r>
          </a:p>
        </p:txBody>
      </p:sp>
      <p:sp>
        <p:nvSpPr>
          <p:cNvPr id="2" name="Text Box 1"/>
          <p:cNvSpPr txBox="1"/>
          <p:nvPr/>
        </p:nvSpPr>
        <p:spPr>
          <a:xfrm>
            <a:off x="4886960" y="77216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440" y="519794"/>
            <a:ext cx="10267950" cy="358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556" y="4393748"/>
            <a:ext cx="10306050" cy="146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755" y="575923"/>
            <a:ext cx="10239375" cy="2695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632" y="3429000"/>
            <a:ext cx="10267950" cy="2343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616585"/>
            <a:ext cx="10972800" cy="598360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800" b="1" dirty="0"/>
              <a:t>Click Event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/>
              <a:t>&lt;html&gt;  </a:t>
            </a:r>
          </a:p>
          <a:p>
            <a:pPr marL="0" indent="0">
              <a:buNone/>
            </a:pPr>
            <a:r>
              <a:rPr lang="en-US" sz="2800" dirty="0"/>
              <a:t>&lt;head&gt; </a:t>
            </a:r>
            <a:r>
              <a:rPr lang="en-US" sz="2800" dirty="0" err="1"/>
              <a:t>Javascript</a:t>
            </a:r>
            <a:r>
              <a:rPr lang="en-US" sz="2800" dirty="0"/>
              <a:t> Events &lt;/head&gt;  </a:t>
            </a:r>
          </a:p>
          <a:p>
            <a:pPr marL="0" indent="0">
              <a:buNone/>
            </a:pPr>
            <a:r>
              <a:rPr lang="en-US" sz="2800" dirty="0"/>
              <a:t>&lt;body&gt;  </a:t>
            </a:r>
          </a:p>
          <a:p>
            <a:pPr marL="0" indent="0">
              <a:buNone/>
            </a:pPr>
            <a:r>
              <a:rPr lang="en-US" sz="2800" dirty="0"/>
              <a:t>&lt;script language="</a:t>
            </a:r>
            <a:r>
              <a:rPr lang="en-US" sz="2800" dirty="0" err="1"/>
              <a:t>Javascript</a:t>
            </a:r>
            <a:r>
              <a:rPr lang="en-US" sz="2800" dirty="0"/>
              <a:t>" type="text/</a:t>
            </a:r>
            <a:r>
              <a:rPr lang="en-US" sz="2800" dirty="0" err="1"/>
              <a:t>Javascript</a:t>
            </a:r>
            <a:r>
              <a:rPr lang="en-US" sz="2800" dirty="0"/>
              <a:t>"&gt;  </a:t>
            </a:r>
          </a:p>
          <a:p>
            <a:pPr marL="0" indent="0">
              <a:buNone/>
            </a:pPr>
            <a:r>
              <a:rPr lang="en-US" sz="2800" dirty="0"/>
              <a:t>    &lt;!--  </a:t>
            </a:r>
          </a:p>
          <a:p>
            <a:pPr marL="0" indent="0">
              <a:buNone/>
            </a:pPr>
            <a:r>
              <a:rPr lang="en-US" sz="2800" dirty="0"/>
              <a:t>    function </a:t>
            </a:r>
            <a:r>
              <a:rPr lang="en-US" sz="2800" dirty="0" err="1"/>
              <a:t>clickevent</a:t>
            </a:r>
            <a:r>
              <a:rPr lang="en-US" sz="2800" dirty="0"/>
              <a:t>()  </a:t>
            </a:r>
          </a:p>
          <a:p>
            <a:pPr marL="0" indent="0">
              <a:buNone/>
            </a:pPr>
            <a:r>
              <a:rPr lang="en-US" sz="2800" dirty="0"/>
              <a:t>    {  </a:t>
            </a:r>
          </a:p>
          <a:p>
            <a:pPr marL="0" indent="0">
              <a:buNone/>
            </a:pPr>
            <a:r>
              <a:rPr lang="en-US" sz="2800" dirty="0"/>
              <a:t>        </a:t>
            </a:r>
            <a:r>
              <a:rPr lang="en-US" sz="2800" dirty="0" err="1"/>
              <a:t>document.write</a:t>
            </a:r>
            <a:r>
              <a:rPr lang="en-US" sz="2800" dirty="0"/>
              <a:t>("This is </a:t>
            </a:r>
            <a:r>
              <a:rPr lang="en-US" sz="2800" dirty="0" err="1"/>
              <a:t>JavaTpoint</a:t>
            </a:r>
            <a:r>
              <a:rPr lang="en-US" sz="2800" dirty="0"/>
              <a:t>");  </a:t>
            </a:r>
          </a:p>
          <a:p>
            <a:pPr marL="0" indent="0">
              <a:buNone/>
            </a:pPr>
            <a:r>
              <a:rPr lang="en-US" sz="2800" dirty="0"/>
              <a:t>    }  </a:t>
            </a:r>
          </a:p>
          <a:p>
            <a:pPr marL="0" indent="0">
              <a:buNone/>
            </a:pPr>
            <a:r>
              <a:rPr lang="en-US" sz="2800" dirty="0"/>
              <a:t>    //--&gt;  </a:t>
            </a:r>
          </a:p>
          <a:p>
            <a:pPr marL="0" indent="0">
              <a:buNone/>
            </a:pPr>
            <a:r>
              <a:rPr lang="en-US" sz="2800" dirty="0"/>
              <a:t>&lt;/script&gt;  </a:t>
            </a:r>
          </a:p>
          <a:p>
            <a:pPr marL="0" indent="0">
              <a:buNone/>
            </a:pPr>
            <a:r>
              <a:rPr lang="en-US" sz="2800" dirty="0"/>
              <a:t>&lt;form&gt;  </a:t>
            </a:r>
          </a:p>
          <a:p>
            <a:pPr marL="0" indent="0">
              <a:buNone/>
            </a:pPr>
            <a:r>
              <a:rPr lang="en-US" sz="2800" dirty="0"/>
              <a:t>&lt;input type="button" </a:t>
            </a:r>
            <a:r>
              <a:rPr lang="en-US" sz="2800" dirty="0" err="1"/>
              <a:t>onclick</a:t>
            </a:r>
            <a:r>
              <a:rPr lang="en-US" sz="2800" dirty="0"/>
              <a:t>="</a:t>
            </a:r>
            <a:r>
              <a:rPr lang="en-US" sz="2800" dirty="0" err="1"/>
              <a:t>clickevent</a:t>
            </a:r>
            <a:r>
              <a:rPr lang="en-US" sz="2800" dirty="0"/>
              <a:t>()" value="Who's this?"/&gt;  </a:t>
            </a:r>
          </a:p>
          <a:p>
            <a:pPr marL="0" indent="0">
              <a:buNone/>
            </a:pPr>
            <a:r>
              <a:rPr lang="en-US" sz="2800" dirty="0"/>
              <a:t>&lt;/form&gt;  </a:t>
            </a:r>
          </a:p>
          <a:p>
            <a:pPr marL="0" indent="0">
              <a:buNone/>
            </a:pPr>
            <a:r>
              <a:rPr lang="en-US" sz="2800" dirty="0"/>
              <a:t>&lt;/body&gt;  </a:t>
            </a:r>
          </a:p>
          <a:p>
            <a:pPr marL="0" indent="0">
              <a:buNone/>
            </a:pPr>
            <a:r>
              <a:rPr lang="en-US" sz="2800" dirty="0"/>
              <a:t>&lt;/html&gt;  </a:t>
            </a:r>
          </a:p>
          <a:p>
            <a:pPr marL="0" indent="0">
              <a:buNone/>
            </a:pPr>
            <a:endParaRPr lang="en-US" sz="2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616585"/>
            <a:ext cx="10972800" cy="624078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b="1" dirty="0" err="1"/>
              <a:t>MouseOver</a:t>
            </a:r>
            <a:r>
              <a:rPr lang="en-US" sz="2400" b="1" dirty="0"/>
              <a:t> </a:t>
            </a:r>
            <a:r>
              <a:rPr lang="en-US" sz="2400" b="1" dirty="0" smtClean="0"/>
              <a:t>Event</a:t>
            </a:r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r>
              <a:rPr lang="en-US" sz="2400" dirty="0"/>
              <a:t>&lt;html&gt;  </a:t>
            </a:r>
          </a:p>
          <a:p>
            <a:pPr marL="0" indent="0">
              <a:buNone/>
            </a:pPr>
            <a:r>
              <a:rPr lang="en-US" sz="2400" dirty="0"/>
              <a:t>&lt;head&gt;   </a:t>
            </a:r>
          </a:p>
          <a:p>
            <a:pPr marL="0" indent="0">
              <a:buNone/>
            </a:pPr>
            <a:r>
              <a:rPr lang="en-US" sz="2400" dirty="0"/>
              <a:t>&lt;h1&gt; </a:t>
            </a:r>
            <a:r>
              <a:rPr lang="en-US" sz="2400" dirty="0" err="1"/>
              <a:t>Javascript</a:t>
            </a:r>
            <a:r>
              <a:rPr lang="en-US" sz="2400" dirty="0"/>
              <a:t> Events &lt;/h1&gt;  </a:t>
            </a:r>
          </a:p>
          <a:p>
            <a:pPr marL="0" indent="0">
              <a:buNone/>
            </a:pPr>
            <a:r>
              <a:rPr lang="en-US" sz="2400" dirty="0"/>
              <a:t>&lt;/head&gt;  </a:t>
            </a:r>
          </a:p>
          <a:p>
            <a:pPr marL="0" indent="0">
              <a:buNone/>
            </a:pPr>
            <a:r>
              <a:rPr lang="en-US" sz="2400" dirty="0"/>
              <a:t>&lt;body&gt;  </a:t>
            </a:r>
          </a:p>
          <a:p>
            <a:pPr marL="0" indent="0">
              <a:buNone/>
            </a:pPr>
            <a:r>
              <a:rPr lang="en-US" sz="2400" dirty="0"/>
              <a:t>&lt;script language="</a:t>
            </a:r>
            <a:r>
              <a:rPr lang="en-US" sz="2400" dirty="0" err="1"/>
              <a:t>Javascript</a:t>
            </a:r>
            <a:r>
              <a:rPr lang="en-US" sz="2400" dirty="0"/>
              <a:t>" type="text/</a:t>
            </a:r>
            <a:r>
              <a:rPr lang="en-US" sz="2400" dirty="0" err="1"/>
              <a:t>Javascript</a:t>
            </a:r>
            <a:r>
              <a:rPr lang="en-US" sz="2400" dirty="0"/>
              <a:t>"&gt;  </a:t>
            </a:r>
          </a:p>
          <a:p>
            <a:pPr marL="0" indent="0">
              <a:buNone/>
            </a:pPr>
            <a:r>
              <a:rPr lang="en-US" sz="2400" dirty="0"/>
              <a:t>    &lt;!--  </a:t>
            </a:r>
          </a:p>
          <a:p>
            <a:pPr marL="0" indent="0">
              <a:buNone/>
            </a:pPr>
            <a:r>
              <a:rPr lang="en-US" sz="2400" dirty="0"/>
              <a:t>    function </a:t>
            </a:r>
            <a:r>
              <a:rPr lang="en-US" sz="2400" dirty="0" err="1"/>
              <a:t>mouseoverevent</a:t>
            </a:r>
            <a:r>
              <a:rPr lang="en-US" sz="2400" dirty="0"/>
              <a:t>()  </a:t>
            </a:r>
          </a:p>
          <a:p>
            <a:pPr marL="0" indent="0">
              <a:buNone/>
            </a:pPr>
            <a:r>
              <a:rPr lang="en-US" sz="2400" dirty="0"/>
              <a:t>    {  </a:t>
            </a:r>
          </a:p>
          <a:p>
            <a:pPr marL="0" indent="0">
              <a:buNone/>
            </a:pPr>
            <a:r>
              <a:rPr lang="en-US" sz="2400" dirty="0"/>
              <a:t>        alert("This is </a:t>
            </a:r>
            <a:r>
              <a:rPr lang="en-US" sz="2400" dirty="0" err="1"/>
              <a:t>JavaTpoint</a:t>
            </a:r>
            <a:r>
              <a:rPr lang="en-US" sz="2400" dirty="0"/>
              <a:t>");  </a:t>
            </a:r>
          </a:p>
          <a:p>
            <a:pPr marL="0" indent="0">
              <a:buNone/>
            </a:pPr>
            <a:r>
              <a:rPr lang="en-US" sz="2400" dirty="0"/>
              <a:t>    }  </a:t>
            </a:r>
          </a:p>
          <a:p>
            <a:pPr marL="0" indent="0">
              <a:buNone/>
            </a:pPr>
            <a:r>
              <a:rPr lang="en-US" sz="2400" dirty="0"/>
              <a:t>    //--&gt;  </a:t>
            </a:r>
          </a:p>
          <a:p>
            <a:pPr marL="0" indent="0">
              <a:buNone/>
            </a:pPr>
            <a:r>
              <a:rPr lang="en-US" sz="2400" dirty="0"/>
              <a:t>&lt;/script&gt;  </a:t>
            </a:r>
          </a:p>
          <a:p>
            <a:pPr marL="0" indent="0">
              <a:buNone/>
            </a:pPr>
            <a:r>
              <a:rPr lang="en-US" sz="2400" dirty="0"/>
              <a:t>&lt;p </a:t>
            </a:r>
            <a:r>
              <a:rPr lang="en-US" sz="2400" dirty="0" err="1"/>
              <a:t>onmouseover</a:t>
            </a:r>
            <a:r>
              <a:rPr lang="en-US" sz="2400" dirty="0"/>
              <a:t>="</a:t>
            </a:r>
            <a:r>
              <a:rPr lang="en-US" sz="2400" dirty="0" err="1"/>
              <a:t>mouseoverevent</a:t>
            </a:r>
            <a:r>
              <a:rPr lang="en-US" sz="2400" dirty="0"/>
              <a:t>()"&gt; Keep cursor over me&lt;/p&gt;  </a:t>
            </a:r>
          </a:p>
          <a:p>
            <a:pPr marL="0" indent="0">
              <a:buNone/>
            </a:pPr>
            <a:r>
              <a:rPr lang="en-US" sz="2400" dirty="0"/>
              <a:t>&lt;/body&gt;  </a:t>
            </a:r>
          </a:p>
          <a:p>
            <a:pPr marL="0" indent="0">
              <a:buNone/>
            </a:pPr>
            <a:r>
              <a:rPr lang="en-US" sz="2400" dirty="0"/>
              <a:t>&lt;/html&gt;  </a:t>
            </a:r>
          </a:p>
          <a:p>
            <a:pPr marL="0" indent="0">
              <a:buNone/>
            </a:pPr>
            <a:endParaRPr lang="en-US"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616585"/>
            <a:ext cx="10972800" cy="624078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b="1" dirty="0"/>
              <a:t>Focus Event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&lt;</a:t>
            </a:r>
            <a:r>
              <a:rPr lang="en-US" sz="2000" dirty="0"/>
              <a:t>html&gt;  </a:t>
            </a:r>
          </a:p>
          <a:p>
            <a:pPr marL="0" indent="0">
              <a:buNone/>
            </a:pPr>
            <a:r>
              <a:rPr lang="en-US" sz="2000" dirty="0"/>
              <a:t>&lt;head&gt; </a:t>
            </a:r>
            <a:r>
              <a:rPr lang="en-US" sz="2000" dirty="0" err="1"/>
              <a:t>Javascript</a:t>
            </a:r>
            <a:r>
              <a:rPr lang="en-US" sz="2000" dirty="0"/>
              <a:t> Events&lt;/head&gt;  </a:t>
            </a:r>
          </a:p>
          <a:p>
            <a:pPr marL="0" indent="0">
              <a:buNone/>
            </a:pPr>
            <a:r>
              <a:rPr lang="en-US" sz="2000" dirty="0"/>
              <a:t>&lt;body&gt;  </a:t>
            </a:r>
          </a:p>
          <a:p>
            <a:pPr marL="0" indent="0">
              <a:buNone/>
            </a:pPr>
            <a:r>
              <a:rPr lang="en-US" sz="2000" dirty="0"/>
              <a:t>&lt;h2&gt; Enter something here&lt;/h2&gt;  </a:t>
            </a:r>
          </a:p>
          <a:p>
            <a:pPr marL="0" indent="0">
              <a:buNone/>
            </a:pPr>
            <a:r>
              <a:rPr lang="en-US" sz="2000" dirty="0"/>
              <a:t>&lt;input type="text" id="input1" </a:t>
            </a:r>
            <a:r>
              <a:rPr lang="en-US" sz="2000" dirty="0" err="1"/>
              <a:t>onfocus</a:t>
            </a:r>
            <a:r>
              <a:rPr lang="en-US" sz="2000" dirty="0"/>
              <a:t>="</a:t>
            </a:r>
            <a:r>
              <a:rPr lang="en-US" sz="2000" dirty="0" err="1"/>
              <a:t>focusevent</a:t>
            </a:r>
            <a:r>
              <a:rPr lang="en-US" sz="2000" dirty="0"/>
              <a:t>()"/&gt;  </a:t>
            </a:r>
          </a:p>
          <a:p>
            <a:pPr marL="0" indent="0">
              <a:buNone/>
            </a:pPr>
            <a:r>
              <a:rPr lang="en-US" sz="2000" dirty="0"/>
              <a:t>&lt;script&gt;  </a:t>
            </a:r>
          </a:p>
          <a:p>
            <a:pPr marL="0" indent="0">
              <a:buNone/>
            </a:pPr>
            <a:r>
              <a:rPr lang="en-US" sz="2000" dirty="0"/>
              <a:t>&lt;!--  </a:t>
            </a:r>
          </a:p>
          <a:p>
            <a:pPr marL="0" indent="0">
              <a:buNone/>
            </a:pPr>
            <a:r>
              <a:rPr lang="en-US" sz="2000" dirty="0"/>
              <a:t>    function </a:t>
            </a:r>
            <a:r>
              <a:rPr lang="en-US" sz="2000" dirty="0" err="1"/>
              <a:t>focusevent</a:t>
            </a:r>
            <a:r>
              <a:rPr lang="en-US" sz="2000" dirty="0"/>
              <a:t>()  </a:t>
            </a:r>
          </a:p>
          <a:p>
            <a:pPr marL="0" indent="0">
              <a:buNone/>
            </a:pPr>
            <a:r>
              <a:rPr lang="en-US" sz="2000" dirty="0"/>
              <a:t>    {  </a:t>
            </a:r>
          </a:p>
          <a:p>
            <a:pPr marL="0" indent="0">
              <a:buNone/>
            </a:pPr>
            <a:r>
              <a:rPr lang="en-US" sz="2000" dirty="0"/>
              <a:t>        </a:t>
            </a:r>
            <a:r>
              <a:rPr lang="en-US" sz="2000" dirty="0" err="1"/>
              <a:t>document.getElementById</a:t>
            </a:r>
            <a:r>
              <a:rPr lang="en-US" sz="2000" dirty="0"/>
              <a:t>("input1").</a:t>
            </a:r>
            <a:r>
              <a:rPr lang="en-US" sz="2000" dirty="0" err="1"/>
              <a:t>style.background</a:t>
            </a:r>
            <a:r>
              <a:rPr lang="en-US" sz="2000" dirty="0"/>
              <a:t>=" aqua";  </a:t>
            </a:r>
          </a:p>
          <a:p>
            <a:pPr marL="0" indent="0">
              <a:buNone/>
            </a:pPr>
            <a:r>
              <a:rPr lang="en-US" sz="2000" dirty="0"/>
              <a:t>    }  </a:t>
            </a:r>
          </a:p>
          <a:p>
            <a:pPr marL="0" indent="0">
              <a:buNone/>
            </a:pPr>
            <a:r>
              <a:rPr lang="en-US" sz="2000" dirty="0"/>
              <a:t>//--&gt;  </a:t>
            </a:r>
          </a:p>
          <a:p>
            <a:pPr marL="0" indent="0">
              <a:buNone/>
            </a:pPr>
            <a:r>
              <a:rPr lang="en-US" sz="2000" dirty="0"/>
              <a:t>&lt;/script&gt;  </a:t>
            </a:r>
          </a:p>
          <a:p>
            <a:pPr marL="0" indent="0">
              <a:buNone/>
            </a:pPr>
            <a:r>
              <a:rPr lang="en-US" sz="2000" dirty="0"/>
              <a:t>&lt;/body&gt;  </a:t>
            </a:r>
          </a:p>
          <a:p>
            <a:pPr marL="0" indent="0">
              <a:buNone/>
            </a:pPr>
            <a:r>
              <a:rPr lang="en-US" sz="2000" dirty="0"/>
              <a:t>&lt;/html&gt;  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616585"/>
            <a:ext cx="10972800" cy="624078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b="1" dirty="0" err="1"/>
              <a:t>Keydown</a:t>
            </a:r>
            <a:r>
              <a:rPr lang="en-US" sz="2400" b="1" dirty="0"/>
              <a:t> </a:t>
            </a:r>
            <a:r>
              <a:rPr lang="en-US" sz="2400" b="1" dirty="0" smtClean="0"/>
              <a:t>Event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&lt;html&gt;  </a:t>
            </a:r>
          </a:p>
          <a:p>
            <a:pPr marL="0" indent="0">
              <a:buNone/>
            </a:pPr>
            <a:r>
              <a:rPr lang="en-US" sz="2400" dirty="0"/>
              <a:t>&lt;head&gt; </a:t>
            </a:r>
            <a:r>
              <a:rPr lang="en-US" sz="2400" dirty="0" err="1"/>
              <a:t>Javascript</a:t>
            </a:r>
            <a:r>
              <a:rPr lang="en-US" sz="2400" dirty="0"/>
              <a:t> Events&lt;/head&gt;  </a:t>
            </a:r>
          </a:p>
          <a:p>
            <a:pPr marL="0" indent="0">
              <a:buNone/>
            </a:pPr>
            <a:r>
              <a:rPr lang="en-US" sz="2400" dirty="0"/>
              <a:t>&lt;body&gt;  </a:t>
            </a:r>
          </a:p>
          <a:p>
            <a:pPr marL="0" indent="0">
              <a:buNone/>
            </a:pPr>
            <a:r>
              <a:rPr lang="en-US" sz="2400" dirty="0"/>
              <a:t>&lt;h2&gt; Enter something here&lt;/h2&gt;  </a:t>
            </a:r>
          </a:p>
          <a:p>
            <a:pPr marL="0" indent="0">
              <a:buNone/>
            </a:pPr>
            <a:r>
              <a:rPr lang="en-US" sz="2400" dirty="0"/>
              <a:t>&lt;input type="text" id="input1" </a:t>
            </a:r>
            <a:r>
              <a:rPr lang="en-US" sz="2400" dirty="0" err="1"/>
              <a:t>onkeydown</a:t>
            </a:r>
            <a:r>
              <a:rPr lang="en-US" sz="2400" dirty="0"/>
              <a:t>="</a:t>
            </a:r>
            <a:r>
              <a:rPr lang="en-US" sz="2400" dirty="0" err="1"/>
              <a:t>keydownevent</a:t>
            </a:r>
            <a:r>
              <a:rPr lang="en-US" sz="2400" dirty="0"/>
              <a:t>()"/&gt;  </a:t>
            </a:r>
          </a:p>
          <a:p>
            <a:pPr marL="0" indent="0">
              <a:buNone/>
            </a:pPr>
            <a:r>
              <a:rPr lang="en-US" sz="2400" dirty="0"/>
              <a:t>&lt;script&gt;  </a:t>
            </a:r>
          </a:p>
          <a:p>
            <a:pPr marL="0" indent="0">
              <a:buNone/>
            </a:pPr>
            <a:r>
              <a:rPr lang="en-US" sz="2400" dirty="0"/>
              <a:t>&lt;!--  </a:t>
            </a:r>
          </a:p>
          <a:p>
            <a:pPr marL="0" indent="0">
              <a:buNone/>
            </a:pPr>
            <a:r>
              <a:rPr lang="en-US" sz="2400" dirty="0"/>
              <a:t>    function </a:t>
            </a:r>
            <a:r>
              <a:rPr lang="en-US" sz="2400" dirty="0" err="1"/>
              <a:t>keydownevent</a:t>
            </a:r>
            <a:r>
              <a:rPr lang="en-US" sz="2400" dirty="0"/>
              <a:t>()  </a:t>
            </a:r>
          </a:p>
          <a:p>
            <a:pPr marL="0" indent="0">
              <a:buNone/>
            </a:pPr>
            <a:r>
              <a:rPr lang="en-US" sz="2400" dirty="0"/>
              <a:t>    {  </a:t>
            </a:r>
          </a:p>
          <a:p>
            <a:pPr marL="0" indent="0">
              <a:buNone/>
            </a:pPr>
            <a:r>
              <a:rPr lang="en-US" sz="2400" dirty="0"/>
              <a:t>        </a:t>
            </a:r>
            <a:r>
              <a:rPr lang="en-US" sz="2400" dirty="0" err="1"/>
              <a:t>document.getElementById</a:t>
            </a:r>
            <a:r>
              <a:rPr lang="en-US" sz="2400" dirty="0"/>
              <a:t>("input1");  </a:t>
            </a:r>
          </a:p>
          <a:p>
            <a:pPr marL="0" indent="0">
              <a:buNone/>
            </a:pPr>
            <a:r>
              <a:rPr lang="en-US" sz="2400" dirty="0"/>
              <a:t>        alert("Pressed a key");  </a:t>
            </a:r>
          </a:p>
          <a:p>
            <a:pPr marL="0" indent="0">
              <a:buNone/>
            </a:pPr>
            <a:r>
              <a:rPr lang="en-US" sz="2400" dirty="0"/>
              <a:t>    }  </a:t>
            </a:r>
          </a:p>
          <a:p>
            <a:pPr marL="0" indent="0">
              <a:buNone/>
            </a:pPr>
            <a:r>
              <a:rPr lang="en-US" sz="2400" dirty="0"/>
              <a:t>//--&gt;  </a:t>
            </a:r>
          </a:p>
          <a:p>
            <a:pPr marL="0" indent="0">
              <a:buNone/>
            </a:pPr>
            <a:r>
              <a:rPr lang="en-US" sz="2400" dirty="0"/>
              <a:t>&lt;/script&gt;  </a:t>
            </a:r>
          </a:p>
          <a:p>
            <a:pPr marL="0" indent="0">
              <a:buNone/>
            </a:pPr>
            <a:r>
              <a:rPr lang="en-US" sz="2400" dirty="0"/>
              <a:t>&lt;/body&gt;  </a:t>
            </a:r>
          </a:p>
          <a:p>
            <a:pPr marL="0" indent="0">
              <a:buNone/>
            </a:pPr>
            <a:r>
              <a:rPr lang="en-US" sz="2400" dirty="0"/>
              <a:t>&lt;/html&gt;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616585"/>
            <a:ext cx="10972800" cy="5814695"/>
          </a:xfrm>
        </p:spPr>
        <p:txBody>
          <a:bodyPr>
            <a:normAutofit fontScale="97500"/>
          </a:bodyPr>
          <a:lstStyle/>
          <a:p>
            <a:pPr marL="0" indent="0">
              <a:buNone/>
            </a:pPr>
            <a:r>
              <a:rPr lang="en-US" sz="2400" b="1" dirty="0"/>
              <a:t>Load </a:t>
            </a:r>
            <a:r>
              <a:rPr lang="en-US" sz="2400" b="1" dirty="0" smtClean="0"/>
              <a:t>event</a:t>
            </a:r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r>
              <a:rPr lang="en-US" sz="2400" dirty="0"/>
              <a:t>&lt;html&gt;  </a:t>
            </a:r>
          </a:p>
          <a:p>
            <a:pPr marL="0" indent="0">
              <a:buNone/>
            </a:pPr>
            <a:r>
              <a:rPr lang="en-US" sz="2400" dirty="0"/>
              <a:t>&lt;head&gt;</a:t>
            </a:r>
            <a:r>
              <a:rPr lang="en-US" sz="2400" dirty="0" err="1"/>
              <a:t>Javascript</a:t>
            </a:r>
            <a:r>
              <a:rPr lang="en-US" sz="2400" dirty="0"/>
              <a:t> Events&lt;/head&gt;  </a:t>
            </a:r>
          </a:p>
          <a:p>
            <a:pPr marL="0" indent="0">
              <a:buNone/>
            </a:pPr>
            <a:r>
              <a:rPr lang="en-US" sz="2400" dirty="0"/>
              <a:t>&lt;/</a:t>
            </a:r>
            <a:r>
              <a:rPr lang="en-US" sz="2400" dirty="0" err="1"/>
              <a:t>br</a:t>
            </a:r>
            <a:r>
              <a:rPr lang="en-US" sz="2400" dirty="0"/>
              <a:t>&gt;  </a:t>
            </a:r>
          </a:p>
          <a:p>
            <a:pPr marL="0" indent="0">
              <a:buNone/>
            </a:pPr>
            <a:r>
              <a:rPr lang="en-US" sz="2400" dirty="0"/>
              <a:t>&lt;body </a:t>
            </a:r>
            <a:r>
              <a:rPr lang="en-US" sz="2400" dirty="0" err="1"/>
              <a:t>onload</a:t>
            </a:r>
            <a:r>
              <a:rPr lang="en-US" sz="2400" dirty="0"/>
              <a:t>="</a:t>
            </a:r>
            <a:r>
              <a:rPr lang="en-US" sz="2400" dirty="0" err="1"/>
              <a:t>window.alert</a:t>
            </a:r>
            <a:r>
              <a:rPr lang="en-US" sz="2400" dirty="0"/>
              <a:t>('Page successfully loaded');"&gt;  </a:t>
            </a:r>
          </a:p>
          <a:p>
            <a:pPr marL="0" indent="0">
              <a:buNone/>
            </a:pPr>
            <a:r>
              <a:rPr lang="en-US" sz="2400" dirty="0"/>
              <a:t>&lt;script&gt;  </a:t>
            </a:r>
          </a:p>
          <a:p>
            <a:pPr marL="0" indent="0">
              <a:buNone/>
            </a:pPr>
            <a:r>
              <a:rPr lang="en-US" sz="2400" dirty="0"/>
              <a:t>&lt;!--  </a:t>
            </a:r>
          </a:p>
          <a:p>
            <a:pPr marL="0" indent="0">
              <a:buNone/>
            </a:pPr>
            <a:r>
              <a:rPr lang="en-US" sz="2400" dirty="0" err="1"/>
              <a:t>document.write</a:t>
            </a:r>
            <a:r>
              <a:rPr lang="en-US" sz="2400" dirty="0"/>
              <a:t>("The page is loaded successfully");  </a:t>
            </a:r>
          </a:p>
          <a:p>
            <a:pPr marL="0" indent="0">
              <a:buNone/>
            </a:pPr>
            <a:r>
              <a:rPr lang="en-US" sz="2400" dirty="0"/>
              <a:t>//--&gt;  </a:t>
            </a:r>
          </a:p>
          <a:p>
            <a:pPr marL="0" indent="0">
              <a:buNone/>
            </a:pPr>
            <a:r>
              <a:rPr lang="en-US" sz="2400" dirty="0"/>
              <a:t>&lt;/script&gt;  </a:t>
            </a:r>
          </a:p>
          <a:p>
            <a:pPr marL="0" indent="0">
              <a:buNone/>
            </a:pPr>
            <a:r>
              <a:rPr lang="en-US" sz="2400" dirty="0"/>
              <a:t>&lt;/body&gt;  </a:t>
            </a:r>
          </a:p>
          <a:p>
            <a:pPr marL="0" indent="0">
              <a:buNone/>
            </a:pPr>
            <a:r>
              <a:rPr lang="en-US" sz="2400" dirty="0"/>
              <a:t>&lt;/html&gt;  </a:t>
            </a:r>
          </a:p>
          <a:p>
            <a:pPr marL="0" indent="0">
              <a:buNone/>
            </a:pPr>
            <a:endParaRPr lang="en-US" sz="2400" dirty="0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lue Waves">
  <a:themeElements>
    <a:clrScheme name="Blu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Blu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lu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67</Words>
  <Application>Microsoft Office PowerPoint</Application>
  <PresentationFormat>Custom</PresentationFormat>
  <Paragraphs>147</Paragraphs>
  <Slides>12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Blue Waves</vt:lpstr>
      <vt:lpstr>JavaScript Events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Full stack development</dc:title>
  <dc:creator/>
  <cp:lastModifiedBy>admin</cp:lastModifiedBy>
  <cp:revision>48</cp:revision>
  <dcterms:created xsi:type="dcterms:W3CDTF">2023-01-26T06:09:00Z</dcterms:created>
  <dcterms:modified xsi:type="dcterms:W3CDTF">2023-02-25T05:32:04Z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814A41F08282471697DB8596889345E6</vt:lpwstr>
  </property>
  <property fmtid="{D5CDD505-2E9C-101B-9397-08002B2CF9AE}" pid="3" name="KSOProductBuildVer">
    <vt:lpwstr>1033-11.2.0.11213</vt:lpwstr>
  </property>
</Properties>
</file>