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Basics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/>
              <a:t>JavaScript Operators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JavaScript operators are symbols that are used to perform operations on operands.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There are following types of operators in JavaScript.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Arithmetic Operators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Comparison (Relational) Operators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Bitwise Operators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Logical Operators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Assignment Operators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975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JavaScript Arithmetic Operators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Arithmetic operators are used to perform arithmetic operations on the operands. The following operators are known as JavaScript arithmetic operators.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115" y="2349500"/>
            <a:ext cx="7462520" cy="426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JavaScript Comparison Operators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comparison operator compares the two operands. The comparison operators are as follows: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>
              <a:buNone/>
            </a:pP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0430" y="2301875"/>
            <a:ext cx="7635240" cy="436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/>
              <a:t>JavaScript Bitwise Operators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bitwise operators perform bitwise operations on operands. The bitwise operators are as follows:</a:t>
            </a:r>
            <a:endParaRPr lang="en-US" sz="2400"/>
          </a:p>
          <a:p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2172970"/>
            <a:ext cx="8301355" cy="441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JavaScript Logical Operators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The following operators are known as JavaScript logical operators.</a:t>
            </a:r>
            <a:endParaRPr lang="en-US" sz="24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645" y="2519045"/>
            <a:ext cx="7064375" cy="277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JavaScript Assignment Operators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following operators are known as JavaScript assignment operators.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176780"/>
            <a:ext cx="8380095" cy="4379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Javascript Basics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28</cp:revision>
  <dcterms:created xsi:type="dcterms:W3CDTF">2023-01-26T06:09:00Z</dcterms:created>
  <dcterms:modified xsi:type="dcterms:W3CDTF">2023-02-16T04:53:57Z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