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71" r:id="rId6"/>
    <p:sldId id="272" r:id="rId7"/>
    <p:sldId id="2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Javascript Basics</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20725"/>
            <a:ext cx="10972800" cy="5883910"/>
          </a:xfrm>
        </p:spPr>
        <p:txBody>
          <a:bodyPr>
            <a:normAutofit lnSpcReduction="10000"/>
          </a:bodyPr>
          <a:p>
            <a:pPr marL="0" indent="0">
              <a:buNone/>
            </a:pPr>
            <a:r>
              <a:rPr lang="en-US" sz="2400" b="1"/>
              <a:t>JavaScript If-else</a:t>
            </a:r>
            <a:endParaRPr lang="en-US" sz="2400" b="1"/>
          </a:p>
          <a:p>
            <a:endParaRPr lang="en-US" sz="2400"/>
          </a:p>
          <a:p>
            <a:r>
              <a:rPr lang="en-US" sz="2400"/>
              <a:t>The JavaScript if-else statement is used to execute the code whether condition is true or false. There are three forms of if statement in JavaScript.</a:t>
            </a:r>
            <a:endParaRPr lang="en-US" sz="2400"/>
          </a:p>
          <a:p>
            <a:endParaRPr lang="en-US" sz="2400"/>
          </a:p>
          <a:p>
            <a:pPr marL="457200" indent="-457200">
              <a:buAutoNum type="arabicPeriod"/>
            </a:pPr>
            <a:r>
              <a:rPr lang="en-US" sz="2400"/>
              <a:t>If Statement</a:t>
            </a:r>
            <a:endParaRPr lang="en-US" sz="2400"/>
          </a:p>
          <a:p>
            <a:pPr marL="457200" indent="-457200">
              <a:buAutoNum type="arabicPeriod"/>
            </a:pPr>
            <a:r>
              <a:rPr lang="en-US" sz="2400"/>
              <a:t>If else statement</a:t>
            </a:r>
            <a:endParaRPr lang="en-US" sz="2400"/>
          </a:p>
          <a:p>
            <a:pPr marL="457200" indent="-457200">
              <a:buAutoNum type="arabicPeriod"/>
            </a:pPr>
            <a:r>
              <a:rPr lang="en-US" sz="2400"/>
              <a:t>if else if statement</a:t>
            </a:r>
            <a:endParaRPr lang="en-US" sz="2400"/>
          </a:p>
          <a:p>
            <a:pPr marL="457200" indent="-457200">
              <a:buAutoNum type="arabicPeriod"/>
            </a:pPr>
            <a:endParaRPr lang="en-US" sz="2400"/>
          </a:p>
          <a:p>
            <a:pPr marL="0" indent="0">
              <a:buNone/>
            </a:pPr>
            <a:r>
              <a:rPr lang="en-US" sz="2400" b="1"/>
              <a:t>JavaScript If statement</a:t>
            </a:r>
            <a:endParaRPr lang="en-US" sz="2400" b="1"/>
          </a:p>
          <a:p>
            <a:pPr marL="0" indent="0">
              <a:buNone/>
            </a:pPr>
            <a:endParaRPr lang="en-US" sz="2400" b="1"/>
          </a:p>
          <a:p>
            <a:r>
              <a:rPr lang="en-US" sz="2400"/>
              <a:t>It evaluates the content only if expression is true.</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80695" y="430530"/>
            <a:ext cx="10972800" cy="5997575"/>
          </a:xfrm>
        </p:spPr>
        <p:txBody>
          <a:bodyPr>
            <a:noAutofit/>
          </a:bodyPr>
          <a:p>
            <a:pPr marL="0" indent="0">
              <a:buNone/>
            </a:pPr>
            <a:r>
              <a:rPr lang="en-US" sz="1700"/>
              <a:t>&lt;script&gt;  </a:t>
            </a:r>
            <a:endParaRPr lang="en-US" sz="1700"/>
          </a:p>
          <a:p>
            <a:pPr marL="0" indent="0">
              <a:buNone/>
            </a:pPr>
            <a:r>
              <a:rPr lang="en-US" sz="1700"/>
              <a:t>var a=20;  </a:t>
            </a:r>
            <a:endParaRPr lang="en-US" sz="1700"/>
          </a:p>
          <a:p>
            <a:pPr marL="0" indent="0">
              <a:buNone/>
            </a:pPr>
            <a:r>
              <a:rPr lang="en-US" sz="1700"/>
              <a:t>if(a&gt;10){  </a:t>
            </a:r>
            <a:endParaRPr lang="en-US" sz="1700"/>
          </a:p>
          <a:p>
            <a:pPr marL="0" indent="0">
              <a:buNone/>
            </a:pPr>
            <a:r>
              <a:rPr lang="en-US" sz="1700"/>
              <a:t>document.write("value of a is greater than 10");  </a:t>
            </a:r>
            <a:endParaRPr lang="en-US" sz="1700"/>
          </a:p>
          <a:p>
            <a:pPr marL="0" indent="0">
              <a:buNone/>
            </a:pPr>
            <a:r>
              <a:rPr lang="en-US" sz="1700"/>
              <a:t>}  </a:t>
            </a:r>
            <a:endParaRPr lang="en-US" sz="1700"/>
          </a:p>
          <a:p>
            <a:pPr marL="0" indent="0">
              <a:buNone/>
            </a:pPr>
            <a:r>
              <a:rPr lang="en-US" sz="1700"/>
              <a:t>&lt;/script&gt;  </a:t>
            </a:r>
            <a:endParaRPr lang="en-US" sz="1700"/>
          </a:p>
          <a:p>
            <a:pPr marL="0" indent="0">
              <a:buNone/>
            </a:pPr>
            <a:endParaRPr lang="en-US" sz="1700"/>
          </a:p>
          <a:p>
            <a:pPr marL="0" indent="0">
              <a:buNone/>
            </a:pPr>
            <a:r>
              <a:rPr lang="en-US" sz="1700" b="1"/>
              <a:t>JavaScript If...else Statement</a:t>
            </a:r>
            <a:endParaRPr lang="en-US" sz="1700" b="1"/>
          </a:p>
          <a:p>
            <a:endParaRPr lang="en-US" sz="1700" b="1"/>
          </a:p>
          <a:p>
            <a:r>
              <a:rPr lang="en-US" sz="1700"/>
              <a:t>It evaluates the content whether condition is true of false. The syntax of JavaScript if-else statement is given below.</a:t>
            </a:r>
            <a:endParaRPr lang="en-US" sz="1700"/>
          </a:p>
          <a:p>
            <a:endParaRPr lang="en-US" sz="1700"/>
          </a:p>
          <a:p>
            <a:pPr marL="0" indent="0">
              <a:buNone/>
            </a:pPr>
            <a:r>
              <a:rPr lang="en-US" sz="1700"/>
              <a:t>&lt;script&gt;  </a:t>
            </a:r>
            <a:endParaRPr lang="en-US" sz="1700"/>
          </a:p>
          <a:p>
            <a:pPr marL="0" indent="0">
              <a:buNone/>
            </a:pPr>
            <a:r>
              <a:rPr lang="en-US" sz="1700"/>
              <a:t>var a=20;  </a:t>
            </a:r>
            <a:endParaRPr lang="en-US" sz="1700"/>
          </a:p>
          <a:p>
            <a:pPr marL="0" indent="0">
              <a:buNone/>
            </a:pPr>
            <a:r>
              <a:rPr lang="en-US" sz="1700"/>
              <a:t>if(a%2==0){  </a:t>
            </a:r>
            <a:endParaRPr lang="en-US" sz="1700"/>
          </a:p>
          <a:p>
            <a:pPr marL="0" indent="0">
              <a:buNone/>
            </a:pPr>
            <a:r>
              <a:rPr lang="en-US" sz="1700"/>
              <a:t>document.write("a is even number");  </a:t>
            </a:r>
            <a:endParaRPr lang="en-US" sz="1700"/>
          </a:p>
          <a:p>
            <a:pPr marL="0" indent="0">
              <a:buNone/>
            </a:pPr>
            <a:r>
              <a:rPr lang="en-US" sz="1700"/>
              <a:t>}  </a:t>
            </a:r>
            <a:endParaRPr lang="en-US" sz="1700"/>
          </a:p>
          <a:p>
            <a:pPr marL="0" indent="0">
              <a:buNone/>
            </a:pPr>
            <a:r>
              <a:rPr lang="en-US" sz="1700"/>
              <a:t>else{  </a:t>
            </a:r>
            <a:endParaRPr lang="en-US" sz="1700"/>
          </a:p>
          <a:p>
            <a:pPr marL="0" indent="0">
              <a:buNone/>
            </a:pPr>
            <a:r>
              <a:rPr lang="en-US" sz="1700"/>
              <a:t>document.write("a is odd number");  </a:t>
            </a:r>
            <a:endParaRPr lang="en-US" sz="1700"/>
          </a:p>
          <a:p>
            <a:pPr marL="0" indent="0">
              <a:buNone/>
            </a:pPr>
            <a:r>
              <a:rPr lang="en-US" sz="1700"/>
              <a:t>}  </a:t>
            </a:r>
            <a:endParaRPr lang="en-US" sz="1700"/>
          </a:p>
          <a:p>
            <a:pPr marL="0" indent="0">
              <a:buNone/>
            </a:pPr>
            <a:r>
              <a:rPr lang="en-US" sz="1700"/>
              <a:t>&lt;/script&gt;  </a:t>
            </a:r>
            <a:endParaRPr lang="en-US" sz="17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5983605"/>
          </a:xfrm>
        </p:spPr>
        <p:txBody>
          <a:bodyPr>
            <a:normAutofit fontScale="40000"/>
          </a:bodyPr>
          <a:p>
            <a:pPr marL="0" indent="0">
              <a:buNone/>
            </a:pPr>
            <a:r>
              <a:rPr lang="en-US" sz="4800" b="1"/>
              <a:t>JavaScript If...else if statement</a:t>
            </a:r>
            <a:endParaRPr lang="en-US" sz="4800" b="1"/>
          </a:p>
          <a:p>
            <a:endParaRPr lang="en-US" sz="4800" b="1"/>
          </a:p>
          <a:p>
            <a:r>
              <a:rPr lang="en-US" sz="4800"/>
              <a:t>It evaluates the content only if expression is true from several expressions. The signature of JavaScript if else if statement is given below.</a:t>
            </a:r>
            <a:endParaRPr lang="en-US" sz="4800"/>
          </a:p>
          <a:p>
            <a:endParaRPr lang="en-US" sz="2400"/>
          </a:p>
          <a:p>
            <a:pPr marL="0" indent="0">
              <a:buNone/>
            </a:pPr>
            <a:r>
              <a:rPr lang="en-US" sz="4000"/>
              <a:t>&lt;script&gt;  </a:t>
            </a:r>
            <a:endParaRPr lang="en-US" sz="4000"/>
          </a:p>
          <a:p>
            <a:pPr marL="0" indent="0">
              <a:buNone/>
            </a:pPr>
            <a:r>
              <a:rPr lang="en-US" sz="4000"/>
              <a:t>var a=20;  </a:t>
            </a:r>
            <a:endParaRPr lang="en-US" sz="4000"/>
          </a:p>
          <a:p>
            <a:pPr marL="0" indent="0">
              <a:buNone/>
            </a:pPr>
            <a:r>
              <a:rPr lang="en-US" sz="4000"/>
              <a:t>if(a==10){  </a:t>
            </a:r>
            <a:endParaRPr lang="en-US" sz="4000"/>
          </a:p>
          <a:p>
            <a:pPr marL="0" indent="0">
              <a:buNone/>
            </a:pPr>
            <a:r>
              <a:rPr lang="en-US" sz="4000"/>
              <a:t>document.write("a is equal to 10");  </a:t>
            </a:r>
            <a:endParaRPr lang="en-US" sz="4000"/>
          </a:p>
          <a:p>
            <a:pPr marL="0" indent="0">
              <a:buNone/>
            </a:pPr>
            <a:r>
              <a:rPr lang="en-US" sz="4000"/>
              <a:t>}  </a:t>
            </a:r>
            <a:endParaRPr lang="en-US" sz="4000"/>
          </a:p>
          <a:p>
            <a:pPr marL="0" indent="0">
              <a:buNone/>
            </a:pPr>
            <a:r>
              <a:rPr lang="en-US" sz="4000"/>
              <a:t>else if(a==15){  </a:t>
            </a:r>
            <a:endParaRPr lang="en-US" sz="4000"/>
          </a:p>
          <a:p>
            <a:pPr marL="0" indent="0">
              <a:buNone/>
            </a:pPr>
            <a:r>
              <a:rPr lang="en-US" sz="4000"/>
              <a:t>document.write("a is equal to 15");  </a:t>
            </a:r>
            <a:endParaRPr lang="en-US" sz="4000"/>
          </a:p>
          <a:p>
            <a:pPr marL="0" indent="0">
              <a:buNone/>
            </a:pPr>
            <a:r>
              <a:rPr lang="en-US" sz="4000"/>
              <a:t>}  </a:t>
            </a:r>
            <a:endParaRPr lang="en-US" sz="4000"/>
          </a:p>
          <a:p>
            <a:pPr marL="0" indent="0">
              <a:buNone/>
            </a:pPr>
            <a:r>
              <a:rPr lang="en-US" sz="4000"/>
              <a:t>else if(a==20){  </a:t>
            </a:r>
            <a:endParaRPr lang="en-US" sz="4000"/>
          </a:p>
          <a:p>
            <a:pPr marL="0" indent="0">
              <a:buNone/>
            </a:pPr>
            <a:r>
              <a:rPr lang="en-US" sz="4000"/>
              <a:t>document.write("a is equal to 20");  </a:t>
            </a:r>
            <a:endParaRPr lang="en-US" sz="4000"/>
          </a:p>
          <a:p>
            <a:pPr marL="0" indent="0">
              <a:buNone/>
            </a:pPr>
            <a:r>
              <a:rPr lang="en-US" sz="4000"/>
              <a:t>}  </a:t>
            </a:r>
            <a:endParaRPr lang="en-US" sz="4000"/>
          </a:p>
          <a:p>
            <a:pPr marL="0" indent="0">
              <a:buNone/>
            </a:pPr>
            <a:r>
              <a:rPr lang="en-US" sz="4000"/>
              <a:t>else{  </a:t>
            </a:r>
            <a:endParaRPr lang="en-US" sz="4000"/>
          </a:p>
          <a:p>
            <a:pPr marL="0" indent="0">
              <a:buNone/>
            </a:pPr>
            <a:r>
              <a:rPr lang="en-US" sz="4000"/>
              <a:t>document.write("a is not equal to 10, 15 or 20");  </a:t>
            </a:r>
            <a:endParaRPr lang="en-US" sz="4000"/>
          </a:p>
          <a:p>
            <a:pPr marL="0" indent="0">
              <a:buNone/>
            </a:pPr>
            <a:r>
              <a:rPr lang="en-US" sz="4000"/>
              <a:t>}  </a:t>
            </a:r>
            <a:endParaRPr lang="en-US" sz="4000"/>
          </a:p>
          <a:p>
            <a:pPr marL="0" indent="0">
              <a:buNone/>
            </a:pPr>
            <a:r>
              <a:rPr lang="en-US" sz="4000"/>
              <a:t>&lt;/script&gt;  </a:t>
            </a:r>
            <a:endParaRPr lang="en-US" sz="4000"/>
          </a:p>
          <a:p>
            <a:pPr>
              <a:buNone/>
            </a:pPr>
            <a:endParaRPr lang="en-US" sz="40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240780"/>
          </a:xfrm>
        </p:spPr>
        <p:txBody>
          <a:bodyPr>
            <a:normAutofit lnSpcReduction="10000"/>
          </a:bodyPr>
          <a:p>
            <a:pPr marL="0" indent="0">
              <a:buNone/>
            </a:pPr>
            <a:r>
              <a:rPr lang="en-US" sz="2400" b="1"/>
              <a:t>JavaScript Switch</a:t>
            </a:r>
            <a:endParaRPr lang="en-US" sz="2400" b="1"/>
          </a:p>
          <a:p>
            <a:pPr marL="0" indent="0">
              <a:buNone/>
            </a:pPr>
            <a:endParaRPr lang="en-US" sz="2400" b="1"/>
          </a:p>
          <a:p>
            <a:r>
              <a:rPr lang="en-US" sz="2400"/>
              <a:t>The JavaScript switch statement is used to execute one code from multiple expressions. It is just like else if statement that we have learned in previous page. But it is convenient than if..else..if because it can be used with numbers, characters etc.</a:t>
            </a:r>
            <a:endParaRPr lang="en-US" sz="2400"/>
          </a:p>
          <a:p>
            <a:endParaRPr lang="en-US" sz="2400"/>
          </a:p>
          <a:p>
            <a:r>
              <a:rPr lang="en-US" sz="2400"/>
              <a:t>Let’s see the simple example of switch statement in javascript.</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fontScale="90000" lnSpcReduction="20000"/>
          </a:bodyPr>
          <a:p>
            <a:pPr marL="0" indent="0">
              <a:buNone/>
            </a:pPr>
            <a:r>
              <a:rPr lang="en-US" sz="2400">
                <a:sym typeface="+mn-ea"/>
              </a:rPr>
              <a:t>&lt;script&gt;  </a:t>
            </a:r>
            <a:endParaRPr lang="en-US" sz="2400">
              <a:sym typeface="+mn-ea"/>
            </a:endParaRPr>
          </a:p>
          <a:p>
            <a:pPr marL="0" indent="0">
              <a:buNone/>
            </a:pPr>
            <a:r>
              <a:rPr lang="en-US" sz="2400">
                <a:sym typeface="+mn-ea"/>
              </a:rPr>
              <a:t>var grade='B';  </a:t>
            </a:r>
            <a:endParaRPr lang="en-US" sz="2400">
              <a:sym typeface="+mn-ea"/>
            </a:endParaRPr>
          </a:p>
          <a:p>
            <a:pPr marL="0" indent="0">
              <a:buNone/>
            </a:pPr>
            <a:r>
              <a:rPr lang="en-US" sz="2400">
                <a:sym typeface="+mn-ea"/>
              </a:rPr>
              <a:t>var result;  </a:t>
            </a:r>
            <a:endParaRPr lang="en-US" sz="2400">
              <a:sym typeface="+mn-ea"/>
            </a:endParaRPr>
          </a:p>
          <a:p>
            <a:pPr marL="0" indent="0">
              <a:buNone/>
            </a:pPr>
            <a:r>
              <a:rPr lang="en-US" sz="2400">
                <a:sym typeface="+mn-ea"/>
              </a:rPr>
              <a:t>switch(grade){  </a:t>
            </a:r>
            <a:endParaRPr lang="en-US" sz="2400">
              <a:sym typeface="+mn-ea"/>
            </a:endParaRPr>
          </a:p>
          <a:p>
            <a:pPr marL="0" indent="0">
              <a:buNone/>
            </a:pPr>
            <a:r>
              <a:rPr lang="en-US" sz="2400">
                <a:sym typeface="+mn-ea"/>
              </a:rPr>
              <a:t>case 'A':  </a:t>
            </a:r>
            <a:endParaRPr lang="en-US" sz="2400">
              <a:sym typeface="+mn-ea"/>
            </a:endParaRPr>
          </a:p>
          <a:p>
            <a:pPr marL="0" indent="0">
              <a:buNone/>
            </a:pPr>
            <a:r>
              <a:rPr lang="en-US" sz="2400">
                <a:sym typeface="+mn-ea"/>
              </a:rPr>
              <a:t>result="A Grade";  </a:t>
            </a:r>
            <a:endParaRPr lang="en-US" sz="2400">
              <a:sym typeface="+mn-ea"/>
            </a:endParaRPr>
          </a:p>
          <a:p>
            <a:pPr marL="0" indent="0">
              <a:buNone/>
            </a:pPr>
            <a:r>
              <a:rPr lang="en-US" sz="2400">
                <a:sym typeface="+mn-ea"/>
              </a:rPr>
              <a:t>break;  </a:t>
            </a:r>
            <a:endParaRPr lang="en-US" sz="2400">
              <a:sym typeface="+mn-ea"/>
            </a:endParaRPr>
          </a:p>
          <a:p>
            <a:pPr marL="0" indent="0">
              <a:buNone/>
            </a:pPr>
            <a:r>
              <a:rPr lang="en-US" sz="2400">
                <a:sym typeface="+mn-ea"/>
              </a:rPr>
              <a:t>case 'B':  </a:t>
            </a:r>
            <a:endParaRPr lang="en-US" sz="2400">
              <a:sym typeface="+mn-ea"/>
            </a:endParaRPr>
          </a:p>
          <a:p>
            <a:pPr marL="0" indent="0">
              <a:buNone/>
            </a:pPr>
            <a:r>
              <a:rPr lang="en-US" sz="2400">
                <a:sym typeface="+mn-ea"/>
              </a:rPr>
              <a:t>result="B Grade";  </a:t>
            </a:r>
            <a:endParaRPr lang="en-US" sz="2400">
              <a:sym typeface="+mn-ea"/>
            </a:endParaRPr>
          </a:p>
          <a:p>
            <a:pPr marL="0" indent="0">
              <a:buNone/>
            </a:pPr>
            <a:r>
              <a:rPr lang="en-US" sz="2400">
                <a:sym typeface="+mn-ea"/>
              </a:rPr>
              <a:t>break;  </a:t>
            </a:r>
            <a:endParaRPr lang="en-US" sz="2400">
              <a:sym typeface="+mn-ea"/>
            </a:endParaRPr>
          </a:p>
          <a:p>
            <a:pPr marL="0" indent="0">
              <a:buNone/>
            </a:pPr>
            <a:r>
              <a:rPr lang="en-US" sz="2400">
                <a:sym typeface="+mn-ea"/>
              </a:rPr>
              <a:t>case 'C':  </a:t>
            </a:r>
            <a:endParaRPr lang="en-US" sz="2400">
              <a:sym typeface="+mn-ea"/>
            </a:endParaRPr>
          </a:p>
          <a:p>
            <a:pPr marL="0" indent="0">
              <a:buNone/>
            </a:pPr>
            <a:r>
              <a:rPr lang="en-US" sz="2400">
                <a:sym typeface="+mn-ea"/>
              </a:rPr>
              <a:t>result="C Grade";  </a:t>
            </a:r>
            <a:endParaRPr lang="en-US" sz="2400">
              <a:sym typeface="+mn-ea"/>
            </a:endParaRPr>
          </a:p>
          <a:p>
            <a:pPr marL="0" indent="0">
              <a:buNone/>
            </a:pPr>
            <a:r>
              <a:rPr lang="en-US" sz="2400">
                <a:sym typeface="+mn-ea"/>
              </a:rPr>
              <a:t>break;  </a:t>
            </a:r>
            <a:endParaRPr lang="en-US" sz="2400">
              <a:sym typeface="+mn-ea"/>
            </a:endParaRPr>
          </a:p>
          <a:p>
            <a:pPr marL="0" indent="0">
              <a:buNone/>
            </a:pPr>
            <a:r>
              <a:rPr lang="en-US" sz="2400">
                <a:sym typeface="+mn-ea"/>
              </a:rPr>
              <a:t>default:  </a:t>
            </a:r>
            <a:endParaRPr lang="en-US" sz="2400">
              <a:sym typeface="+mn-ea"/>
            </a:endParaRPr>
          </a:p>
          <a:p>
            <a:pPr marL="0" indent="0">
              <a:buNone/>
            </a:pPr>
            <a:r>
              <a:rPr lang="en-US" sz="2400">
                <a:sym typeface="+mn-ea"/>
              </a:rPr>
              <a:t>result="No Grade";  </a:t>
            </a:r>
            <a:endParaRPr lang="en-US" sz="2400">
              <a:sym typeface="+mn-ea"/>
            </a:endParaRPr>
          </a:p>
          <a:p>
            <a:pPr marL="0" indent="0">
              <a:buNone/>
            </a:pPr>
            <a:r>
              <a:rPr lang="en-US" sz="2400">
                <a:sym typeface="+mn-ea"/>
              </a:rPr>
              <a:t>}  </a:t>
            </a:r>
            <a:endParaRPr lang="en-US" sz="2400">
              <a:sym typeface="+mn-ea"/>
            </a:endParaRPr>
          </a:p>
          <a:p>
            <a:pPr marL="0" indent="0">
              <a:buNone/>
            </a:pPr>
            <a:r>
              <a:rPr lang="en-US" sz="2400">
                <a:sym typeface="+mn-ea"/>
              </a:rPr>
              <a:t>document.write(result);  </a:t>
            </a:r>
            <a:endParaRPr lang="en-US" sz="2400">
              <a:sym typeface="+mn-ea"/>
            </a:endParaRPr>
          </a:p>
          <a:p>
            <a:pPr marL="0" indent="0">
              <a:buNone/>
            </a:pPr>
            <a:r>
              <a:rPr lang="en-US" sz="2400">
                <a:sym typeface="+mn-ea"/>
              </a:rPr>
              <a:t>&lt;/script&gt;  </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1687</Words>
  <Application>WPS Presentation</Application>
  <PresentationFormat>Widescreen</PresentationFormat>
  <Paragraphs>81</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SimSun</vt:lpstr>
      <vt:lpstr>Wingdings</vt:lpstr>
      <vt:lpstr>Microsoft YaHei</vt:lpstr>
      <vt:lpstr>Arial Unicode MS</vt:lpstr>
      <vt:lpstr>Calibri</vt:lpstr>
      <vt:lpstr>Blue Waves</vt:lpstr>
      <vt:lpstr>Javascript Basics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30</cp:revision>
  <dcterms:created xsi:type="dcterms:W3CDTF">2023-01-26T06:09:00Z</dcterms:created>
  <dcterms:modified xsi:type="dcterms:W3CDTF">2023-04-06T13:29:55Z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1033-11.2.0.11417</vt:lpwstr>
  </property>
</Properties>
</file>