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Javascript Basics</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0725"/>
            <a:ext cx="10972800" cy="5883910"/>
          </a:xfrm>
        </p:spPr>
        <p:txBody>
          <a:bodyPr>
            <a:normAutofit lnSpcReduction="10000"/>
          </a:bodyPr>
          <a:p>
            <a:pPr marL="0" indent="0">
              <a:buNone/>
            </a:pPr>
            <a:r>
              <a:rPr lang="en-US" sz="2400" b="1"/>
              <a:t>JavaScript Loops</a:t>
            </a:r>
            <a:endParaRPr lang="en-US" sz="2400" b="1"/>
          </a:p>
          <a:p>
            <a:endParaRPr lang="en-US" sz="2400"/>
          </a:p>
          <a:p>
            <a:r>
              <a:rPr lang="en-US" sz="2400"/>
              <a:t>The JavaScript loops are used to iterate the piece of code using for, while, do while or for-in loops. It makes the code compact. It is mostly used in array.</a:t>
            </a:r>
            <a:endParaRPr lang="en-US" sz="2400"/>
          </a:p>
          <a:p>
            <a:endParaRPr lang="en-US" sz="2400"/>
          </a:p>
          <a:p>
            <a:r>
              <a:rPr lang="en-US" sz="2400"/>
              <a:t>There are three types of loops in JavaScript.</a:t>
            </a:r>
            <a:endParaRPr lang="en-US" sz="2400"/>
          </a:p>
          <a:p>
            <a:endParaRPr lang="en-US" sz="2400"/>
          </a:p>
          <a:p>
            <a:pPr marL="457200" indent="-457200">
              <a:buAutoNum type="arabicPeriod"/>
            </a:pPr>
            <a:r>
              <a:rPr lang="en-US" sz="2400"/>
              <a:t>for loop</a:t>
            </a:r>
            <a:endParaRPr lang="en-US" sz="2400"/>
          </a:p>
          <a:p>
            <a:pPr marL="457200" indent="-457200">
              <a:buAutoNum type="arabicPeriod"/>
            </a:pPr>
            <a:r>
              <a:rPr lang="en-US" sz="2400"/>
              <a:t>while loop</a:t>
            </a:r>
            <a:endParaRPr lang="en-US" sz="2400"/>
          </a:p>
          <a:p>
            <a:pPr marL="457200" indent="-457200">
              <a:buAutoNum type="arabicPeriod"/>
            </a:pPr>
            <a:r>
              <a:rPr lang="en-US" sz="2400"/>
              <a:t>do-while loop</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0695" y="430530"/>
            <a:ext cx="10972800" cy="5997575"/>
          </a:xfrm>
        </p:spPr>
        <p:txBody>
          <a:bodyPr>
            <a:noAutofit/>
          </a:bodyPr>
          <a:p>
            <a:pPr marL="0" indent="0">
              <a:buNone/>
            </a:pPr>
            <a:r>
              <a:rPr lang="en-US" sz="2000" b="1"/>
              <a:t>1) JavaScript For loop</a:t>
            </a:r>
            <a:endParaRPr lang="en-US" sz="2000" b="1"/>
          </a:p>
          <a:p>
            <a:pPr marL="0" indent="0">
              <a:buNone/>
            </a:pPr>
            <a:endParaRPr lang="en-US" sz="2000" b="1"/>
          </a:p>
          <a:p>
            <a:r>
              <a:rPr lang="en-US" sz="2000"/>
              <a:t>The JavaScript for loop iterates the elements for the fixed number of times. It should be used if number of iteration is known. The syntax of for loop is given below.</a:t>
            </a:r>
            <a:endParaRPr lang="en-US" sz="2000"/>
          </a:p>
          <a:p>
            <a:endParaRPr lang="en-US" sz="2000"/>
          </a:p>
          <a:p>
            <a:pPr marL="0" indent="0">
              <a:buNone/>
            </a:pPr>
            <a:r>
              <a:rPr lang="en-US" sz="2000"/>
              <a:t>for (initialization; condition; increment)  </a:t>
            </a:r>
            <a:endParaRPr lang="en-US" sz="2000"/>
          </a:p>
          <a:p>
            <a:pPr marL="0" indent="0">
              <a:buNone/>
            </a:pPr>
            <a:r>
              <a:rPr lang="en-US" sz="2000"/>
              <a:t>{  </a:t>
            </a:r>
            <a:endParaRPr lang="en-US" sz="2000"/>
          </a:p>
          <a:p>
            <a:pPr marL="0" indent="0">
              <a:buNone/>
            </a:pPr>
            <a:r>
              <a:rPr lang="en-US" sz="2000"/>
              <a:t>    code to be executed  </a:t>
            </a:r>
            <a:endParaRPr lang="en-US" sz="2000"/>
          </a:p>
          <a:p>
            <a:pPr marL="0" indent="0">
              <a:buNone/>
            </a:pPr>
            <a:r>
              <a:rPr lang="en-US" sz="2000"/>
              <a:t>}  </a:t>
            </a:r>
            <a:endParaRPr lang="en-US" sz="2000"/>
          </a:p>
          <a:p>
            <a:pPr marL="0" indent="0">
              <a:buNone/>
            </a:pPr>
            <a:endParaRPr lang="en-US" sz="2000"/>
          </a:p>
          <a:p>
            <a:pPr marL="0" indent="0">
              <a:buNone/>
            </a:pPr>
            <a:r>
              <a:rPr lang="en-US" sz="2000"/>
              <a:t>&lt;script&gt;  </a:t>
            </a:r>
            <a:endParaRPr lang="en-US" sz="2000"/>
          </a:p>
          <a:p>
            <a:pPr marL="0" indent="0">
              <a:buNone/>
            </a:pPr>
            <a:r>
              <a:rPr lang="en-US" sz="2000"/>
              <a:t>for (i=1; i&lt;=5; i++)  </a:t>
            </a:r>
            <a:endParaRPr lang="en-US" sz="2000"/>
          </a:p>
          <a:p>
            <a:pPr marL="0" indent="0">
              <a:buNone/>
            </a:pPr>
            <a:r>
              <a:rPr lang="en-US" sz="2000"/>
              <a:t>{  </a:t>
            </a:r>
            <a:endParaRPr lang="en-US" sz="2000"/>
          </a:p>
          <a:p>
            <a:pPr marL="0" indent="0">
              <a:buNone/>
            </a:pPr>
            <a:r>
              <a:rPr lang="en-US" sz="2000"/>
              <a:t>document.write(i + "&lt;br/&gt;")  </a:t>
            </a:r>
            <a:endParaRPr lang="en-US" sz="2000"/>
          </a:p>
          <a:p>
            <a:pPr marL="0" indent="0">
              <a:buNone/>
            </a:pPr>
            <a:r>
              <a:rPr lang="en-US" sz="2000"/>
              <a:t>}  </a:t>
            </a:r>
            <a:endParaRPr lang="en-US" sz="2000"/>
          </a:p>
          <a:p>
            <a:pPr marL="0" indent="0">
              <a:buNone/>
            </a:pPr>
            <a:r>
              <a:rPr lang="en-US" sz="2000"/>
              <a:t>&lt;/script&gt;  </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5983605"/>
          </a:xfrm>
        </p:spPr>
        <p:txBody>
          <a:bodyPr>
            <a:normAutofit lnSpcReduction="20000"/>
          </a:bodyPr>
          <a:p>
            <a:pPr marL="0" indent="0">
              <a:buNone/>
            </a:pPr>
            <a:r>
              <a:rPr lang="en-US" sz="2800" b="1"/>
              <a:t>2) JavaScript while loop</a:t>
            </a:r>
            <a:endParaRPr lang="en-US" sz="2800" b="1"/>
          </a:p>
          <a:p>
            <a:pPr marL="0" indent="0">
              <a:buNone/>
            </a:pPr>
            <a:endParaRPr lang="en-US" sz="2800" b="1"/>
          </a:p>
          <a:p>
            <a:r>
              <a:rPr lang="en-US" sz="2000"/>
              <a:t>The JavaScript while loop iterates the elements for the infinite number of times. It should be used if number of iteration is not known. The syntax of while loop is given below.</a:t>
            </a:r>
            <a:endParaRPr lang="en-US" sz="2000"/>
          </a:p>
          <a:p>
            <a:pPr>
              <a:buNone/>
            </a:pPr>
            <a:endParaRPr lang="en-US" sz="2000"/>
          </a:p>
          <a:p>
            <a:pPr marL="0" indent="0">
              <a:buNone/>
            </a:pPr>
            <a:r>
              <a:rPr lang="en-US" sz="2000"/>
              <a:t>while (condition)  </a:t>
            </a:r>
            <a:endParaRPr lang="en-US" sz="2000"/>
          </a:p>
          <a:p>
            <a:pPr marL="0" indent="0">
              <a:buNone/>
            </a:pPr>
            <a:r>
              <a:rPr lang="en-US" sz="2000"/>
              <a:t>{  </a:t>
            </a:r>
            <a:endParaRPr lang="en-US" sz="2000"/>
          </a:p>
          <a:p>
            <a:pPr marL="0" indent="0">
              <a:buNone/>
            </a:pPr>
            <a:r>
              <a:rPr lang="en-US" sz="2000"/>
              <a:t>    code to be executed  </a:t>
            </a:r>
            <a:endParaRPr lang="en-US" sz="2000"/>
          </a:p>
          <a:p>
            <a:pPr marL="0" indent="0">
              <a:buNone/>
            </a:pPr>
            <a:r>
              <a:rPr lang="en-US" sz="2000"/>
              <a:t>}  </a:t>
            </a:r>
            <a:endParaRPr lang="en-US" sz="2000"/>
          </a:p>
          <a:p>
            <a:pPr marL="0" indent="0">
              <a:buNone/>
            </a:pPr>
            <a:endParaRPr lang="en-US" sz="2000"/>
          </a:p>
          <a:p>
            <a:pPr marL="0" indent="0">
              <a:buNone/>
            </a:pPr>
            <a:r>
              <a:rPr lang="en-US" sz="2000"/>
              <a:t>&lt;script&gt;  </a:t>
            </a:r>
            <a:endParaRPr lang="en-US" sz="2000"/>
          </a:p>
          <a:p>
            <a:pPr marL="0" indent="0">
              <a:buNone/>
            </a:pPr>
            <a:r>
              <a:rPr lang="en-US" sz="2000"/>
              <a:t>var i=11;  </a:t>
            </a:r>
            <a:endParaRPr lang="en-US" sz="2000"/>
          </a:p>
          <a:p>
            <a:pPr marL="0" indent="0">
              <a:buNone/>
            </a:pPr>
            <a:r>
              <a:rPr lang="en-US" sz="2000"/>
              <a:t>while (i&lt;=15)  </a:t>
            </a:r>
            <a:endParaRPr lang="en-US" sz="2000"/>
          </a:p>
          <a:p>
            <a:pPr marL="0" indent="0">
              <a:buNone/>
            </a:pPr>
            <a:r>
              <a:rPr lang="en-US" sz="2000"/>
              <a:t>{  </a:t>
            </a:r>
            <a:endParaRPr lang="en-US" sz="2000"/>
          </a:p>
          <a:p>
            <a:pPr marL="0" indent="0">
              <a:buNone/>
            </a:pPr>
            <a:r>
              <a:rPr lang="en-US" sz="2000"/>
              <a:t>document.write(i + "&lt;br/&gt;");  </a:t>
            </a:r>
            <a:endParaRPr lang="en-US" sz="2000"/>
          </a:p>
          <a:p>
            <a:pPr marL="0" indent="0">
              <a:buNone/>
            </a:pPr>
            <a:r>
              <a:rPr lang="en-US" sz="2000"/>
              <a:t>i++;  </a:t>
            </a:r>
            <a:endParaRPr lang="en-US" sz="2000"/>
          </a:p>
          <a:p>
            <a:pPr marL="0" indent="0">
              <a:buNone/>
            </a:pPr>
            <a:r>
              <a:rPr lang="en-US" sz="2000"/>
              <a:t>}  </a:t>
            </a:r>
            <a:endParaRPr lang="en-US" sz="2000"/>
          </a:p>
          <a:p>
            <a:pPr marL="0" indent="0">
              <a:buNone/>
            </a:pPr>
            <a:r>
              <a:rPr lang="en-US" sz="2000"/>
              <a:t>&lt;/script&gt;  </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lnSpcReduction="20000"/>
          </a:bodyPr>
          <a:p>
            <a:pPr marL="0" indent="0">
              <a:buNone/>
            </a:pPr>
            <a:r>
              <a:rPr lang="en-US" sz="2400" b="1"/>
              <a:t>3) JavaScript do while loop</a:t>
            </a:r>
            <a:endParaRPr lang="en-US" sz="2400" b="1"/>
          </a:p>
          <a:p>
            <a:pPr marL="0" indent="0">
              <a:buNone/>
            </a:pPr>
            <a:endParaRPr lang="en-US" sz="2400" b="1"/>
          </a:p>
          <a:p>
            <a:r>
              <a:rPr lang="en-US" sz="2400"/>
              <a:t>The JavaScript do while loop iterates the elements for the infinite number of times like while loop. But, code is executed at least once whether condition is true or false. The syntax of do while loop is given below.</a:t>
            </a:r>
            <a:endParaRPr lang="en-US" sz="2400"/>
          </a:p>
          <a:p>
            <a:pPr>
              <a:buNone/>
            </a:pPr>
            <a:endParaRPr lang="en-US" sz="2400"/>
          </a:p>
          <a:p>
            <a:pPr marL="0" indent="0">
              <a:buNone/>
            </a:pPr>
            <a:r>
              <a:rPr lang="en-US" sz="2400"/>
              <a:t>do{  </a:t>
            </a:r>
            <a:endParaRPr lang="en-US" sz="2400"/>
          </a:p>
          <a:p>
            <a:pPr marL="0" indent="0">
              <a:buNone/>
            </a:pPr>
            <a:r>
              <a:rPr lang="en-US" sz="2400"/>
              <a:t>    code to be executed  </a:t>
            </a:r>
            <a:endParaRPr lang="en-US" sz="2400"/>
          </a:p>
          <a:p>
            <a:pPr marL="0" indent="0">
              <a:buNone/>
            </a:pPr>
            <a:r>
              <a:rPr lang="en-US" sz="2400"/>
              <a:t>}while (condition);  </a:t>
            </a:r>
            <a:endParaRPr lang="en-US" sz="2400"/>
          </a:p>
          <a:p>
            <a:pPr marL="0" indent="0">
              <a:buNone/>
            </a:pPr>
            <a:endParaRPr lang="en-US" sz="2400"/>
          </a:p>
          <a:p>
            <a:pPr marL="0" indent="0">
              <a:buNone/>
            </a:pPr>
            <a:r>
              <a:rPr lang="en-US" sz="2400"/>
              <a:t>&lt;script&gt;  </a:t>
            </a:r>
            <a:endParaRPr lang="en-US" sz="2400"/>
          </a:p>
          <a:p>
            <a:pPr marL="0" indent="0">
              <a:buNone/>
            </a:pPr>
            <a:r>
              <a:rPr lang="en-US" sz="2400"/>
              <a:t>var i=21;  </a:t>
            </a:r>
            <a:endParaRPr lang="en-US" sz="2400"/>
          </a:p>
          <a:p>
            <a:pPr marL="0" indent="0">
              <a:buNone/>
            </a:pPr>
            <a:r>
              <a:rPr lang="en-US" sz="2400"/>
              <a:t>do{  </a:t>
            </a:r>
            <a:endParaRPr lang="en-US" sz="2400"/>
          </a:p>
          <a:p>
            <a:pPr marL="0" indent="0">
              <a:buNone/>
            </a:pPr>
            <a:r>
              <a:rPr lang="en-US" sz="2400"/>
              <a:t>document.write(i + "&lt;br/&gt;");  </a:t>
            </a:r>
            <a:endParaRPr lang="en-US" sz="2400"/>
          </a:p>
          <a:p>
            <a:pPr marL="0" indent="0">
              <a:buNone/>
            </a:pPr>
            <a:r>
              <a:rPr lang="en-US" sz="2400"/>
              <a:t>i++;  </a:t>
            </a:r>
            <a:endParaRPr lang="en-US" sz="2400"/>
          </a:p>
          <a:p>
            <a:pPr marL="0" indent="0">
              <a:buNone/>
            </a:pPr>
            <a:r>
              <a:rPr lang="en-US" sz="2400"/>
              <a:t>}while (i&lt;=25);  </a:t>
            </a:r>
            <a:endParaRPr lang="en-US" sz="2400"/>
          </a:p>
          <a:p>
            <a:pPr marL="0" indent="0">
              <a:buNone/>
            </a:pPr>
            <a:r>
              <a:rPr lang="en-US" sz="2400"/>
              <a:t>&lt;/script&gt;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a:bodyPr>
          <a:p>
            <a:pPr marL="0" indent="0">
              <a:buNone/>
            </a:pPr>
            <a:r>
              <a:rPr lang="en-US" sz="2400" b="1">
                <a:sym typeface="+mn-ea"/>
              </a:rPr>
              <a:t>JavaScript Functions</a:t>
            </a:r>
            <a:endParaRPr lang="en-US" sz="2400" b="1">
              <a:sym typeface="+mn-ea"/>
            </a:endParaRPr>
          </a:p>
          <a:p>
            <a:pPr marL="0" indent="0">
              <a:buNone/>
            </a:pPr>
            <a:endParaRPr lang="en-US" sz="2400" b="1">
              <a:sym typeface="+mn-ea"/>
            </a:endParaRPr>
          </a:p>
          <a:p>
            <a:r>
              <a:rPr lang="en-US" sz="2400">
                <a:sym typeface="+mn-ea"/>
              </a:rPr>
              <a:t>JavaScript functions are used to perform operations. We can call JavaScript function many times to reuse the code.</a:t>
            </a:r>
            <a:endParaRPr lang="en-US" sz="2400">
              <a:sym typeface="+mn-ea"/>
            </a:endParaRPr>
          </a:p>
          <a:p>
            <a:endParaRPr lang="en-US" sz="2400">
              <a:sym typeface="+mn-ea"/>
            </a:endParaRPr>
          </a:p>
          <a:p>
            <a:pPr marL="0" indent="0">
              <a:buNone/>
            </a:pPr>
            <a:r>
              <a:rPr lang="en-US" sz="2400" b="1">
                <a:sym typeface="+mn-ea"/>
              </a:rPr>
              <a:t>Advantage of JavaScript function</a:t>
            </a:r>
            <a:endParaRPr lang="en-US" sz="2400" b="1">
              <a:sym typeface="+mn-ea"/>
            </a:endParaRPr>
          </a:p>
          <a:p>
            <a:pPr marL="0" indent="0">
              <a:buNone/>
            </a:pPr>
            <a:endParaRPr lang="en-US" sz="2400" b="1">
              <a:sym typeface="+mn-ea"/>
            </a:endParaRPr>
          </a:p>
          <a:p>
            <a:r>
              <a:rPr lang="en-US" sz="2400">
                <a:sym typeface="+mn-ea"/>
              </a:rPr>
              <a:t>There are mainly two advantages of JavaScript functions.</a:t>
            </a:r>
            <a:endParaRPr lang="en-US" sz="2400">
              <a:sym typeface="+mn-ea"/>
            </a:endParaRPr>
          </a:p>
          <a:p>
            <a:pPr marL="0" indent="0">
              <a:buNone/>
            </a:pPr>
            <a:endParaRPr lang="en-US" sz="2400">
              <a:sym typeface="+mn-ea"/>
            </a:endParaRPr>
          </a:p>
          <a:p>
            <a:pPr marL="457200" indent="-457200">
              <a:buAutoNum type="arabicPeriod"/>
            </a:pPr>
            <a:r>
              <a:rPr lang="en-US" sz="2400">
                <a:sym typeface="+mn-ea"/>
              </a:rPr>
              <a:t>Code reusability: We can call a function several times so it save coding.</a:t>
            </a:r>
            <a:endParaRPr lang="en-US" sz="2400">
              <a:sym typeface="+mn-ea"/>
            </a:endParaRPr>
          </a:p>
          <a:p>
            <a:pPr marL="457200" indent="-457200">
              <a:buAutoNum type="arabicPeriod"/>
            </a:pPr>
            <a:r>
              <a:rPr lang="en-US" sz="2400">
                <a:sym typeface="+mn-ea"/>
              </a:rPr>
              <a:t>Less coding: It makes our program compact. We don’t need to write many lines of code each time to perform a common task.</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lnSpcReduction="20000"/>
          </a:bodyPr>
          <a:p>
            <a:pPr marL="0" indent="0">
              <a:buNone/>
            </a:pPr>
            <a:r>
              <a:rPr lang="en-US" sz="2400" b="1"/>
              <a:t>JavaScript Function Example</a:t>
            </a:r>
            <a:endParaRPr lang="en-US" sz="2400" b="1"/>
          </a:p>
          <a:p>
            <a:pPr marL="0" indent="0">
              <a:buNone/>
            </a:pPr>
            <a:endParaRPr lang="en-US" sz="2400" b="1"/>
          </a:p>
          <a:p>
            <a:r>
              <a:rPr lang="en-US" sz="2400"/>
              <a:t>Let’s see the simple example of function in JavaScript that does not has arguments.</a:t>
            </a:r>
            <a:endParaRPr lang="en-US" sz="2400"/>
          </a:p>
          <a:p>
            <a:endParaRPr lang="en-US" sz="2400"/>
          </a:p>
          <a:p>
            <a:pPr marL="0" indent="0">
              <a:buNone/>
            </a:pPr>
            <a:r>
              <a:rPr lang="en-US" sz="2400"/>
              <a:t>&lt;script&gt;  </a:t>
            </a:r>
            <a:endParaRPr lang="en-US" sz="2400"/>
          </a:p>
          <a:p>
            <a:pPr marL="0" indent="0">
              <a:buNone/>
            </a:pPr>
            <a:r>
              <a:rPr lang="en-US" sz="2400"/>
              <a:t>function msg(){  </a:t>
            </a:r>
            <a:endParaRPr lang="en-US" sz="2400"/>
          </a:p>
          <a:p>
            <a:pPr marL="0" indent="0">
              <a:buNone/>
            </a:pPr>
            <a:r>
              <a:rPr lang="en-US" sz="2400"/>
              <a:t>alert("hello! this is message");  </a:t>
            </a:r>
            <a:endParaRPr lang="en-US" sz="2400"/>
          </a:p>
          <a:p>
            <a:pPr marL="0" indent="0">
              <a:buNone/>
            </a:pPr>
            <a:r>
              <a:rPr lang="en-US" sz="2400"/>
              <a:t>}  </a:t>
            </a:r>
            <a:endParaRPr lang="en-US" sz="2400"/>
          </a:p>
          <a:p>
            <a:pPr marL="0" indent="0">
              <a:buNone/>
            </a:pPr>
            <a:r>
              <a:rPr lang="en-US" sz="2400"/>
              <a:t>&lt;/script&gt;  </a:t>
            </a:r>
            <a:endParaRPr lang="en-US" sz="2400"/>
          </a:p>
          <a:p>
            <a:pPr marL="0" indent="0">
              <a:buNone/>
            </a:pPr>
            <a:r>
              <a:rPr lang="en-US" sz="2400"/>
              <a:t>&lt;input type="button" onclick="msg()" value="call function"/&gt;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lnSpcReduction="20000"/>
          </a:bodyPr>
          <a:p>
            <a:pPr marL="0" indent="0">
              <a:buNone/>
            </a:pPr>
            <a:r>
              <a:rPr lang="en-US" sz="2400" b="1"/>
              <a:t>JavaScript Function Arguments</a:t>
            </a:r>
            <a:endParaRPr lang="en-US" sz="2400" b="1"/>
          </a:p>
          <a:p>
            <a:pPr marL="0" indent="0">
              <a:buNone/>
            </a:pPr>
            <a:endParaRPr lang="en-US" sz="2400" b="1"/>
          </a:p>
          <a:p>
            <a:r>
              <a:rPr lang="en-US" sz="2400"/>
              <a:t>We can call function by passing arguments. Let’s see the example of function that has one argument.</a:t>
            </a:r>
            <a:endParaRPr lang="en-US" sz="2400"/>
          </a:p>
          <a:p>
            <a:endParaRPr lang="en-US" sz="2400"/>
          </a:p>
          <a:p>
            <a:pPr marL="0" indent="0">
              <a:buNone/>
            </a:pPr>
            <a:r>
              <a:rPr lang="en-US" sz="2400"/>
              <a:t>&lt;script&gt;  </a:t>
            </a:r>
            <a:endParaRPr lang="en-US" sz="2400"/>
          </a:p>
          <a:p>
            <a:pPr marL="0" indent="0">
              <a:buNone/>
            </a:pPr>
            <a:r>
              <a:rPr lang="en-US" sz="2400"/>
              <a:t>function getcube(number){  </a:t>
            </a:r>
            <a:endParaRPr lang="en-US" sz="2400"/>
          </a:p>
          <a:p>
            <a:pPr marL="0" indent="0">
              <a:buNone/>
            </a:pPr>
            <a:r>
              <a:rPr lang="en-US" sz="2400"/>
              <a:t>alert(number*number*number);  </a:t>
            </a:r>
            <a:endParaRPr lang="en-US" sz="2400"/>
          </a:p>
          <a:p>
            <a:pPr marL="0" indent="0">
              <a:buNone/>
            </a:pPr>
            <a:r>
              <a:rPr lang="en-US" sz="2400"/>
              <a:t>}  </a:t>
            </a:r>
            <a:endParaRPr lang="en-US" sz="2400"/>
          </a:p>
          <a:p>
            <a:pPr marL="0" indent="0">
              <a:buNone/>
            </a:pPr>
            <a:r>
              <a:rPr lang="en-US" sz="2400"/>
              <a:t>&lt;/script&gt;  </a:t>
            </a:r>
            <a:endParaRPr lang="en-US" sz="2400"/>
          </a:p>
          <a:p>
            <a:pPr marL="0" indent="0">
              <a:buNone/>
            </a:pPr>
            <a:r>
              <a:rPr lang="en-US" sz="2400"/>
              <a:t>&lt;form&gt;  </a:t>
            </a:r>
            <a:endParaRPr lang="en-US" sz="2400"/>
          </a:p>
          <a:p>
            <a:pPr marL="0" indent="0">
              <a:buNone/>
            </a:pPr>
            <a:r>
              <a:rPr lang="en-US" sz="2400"/>
              <a:t>&lt;input type="button" value="click" onclick="getcube(4)"/&gt;  </a:t>
            </a:r>
            <a:endParaRPr lang="en-US" sz="2400"/>
          </a:p>
          <a:p>
            <a:pPr marL="0" indent="0">
              <a:buNone/>
            </a:pPr>
            <a:r>
              <a:rPr lang="en-US" sz="2400"/>
              <a:t>&lt;/form&gt;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lnSpcReduction="20000"/>
          </a:bodyPr>
          <a:p>
            <a:pPr marL="0" indent="0">
              <a:buNone/>
            </a:pPr>
            <a:r>
              <a:rPr lang="en-US" sz="2400" b="1"/>
              <a:t>Function with Return Value</a:t>
            </a:r>
            <a:endParaRPr lang="en-US" sz="2400" b="1"/>
          </a:p>
          <a:p>
            <a:pPr marL="0" indent="0">
              <a:buNone/>
            </a:pPr>
            <a:endParaRPr lang="en-US" sz="2400" b="1"/>
          </a:p>
          <a:p>
            <a:r>
              <a:rPr lang="en-US" sz="2400"/>
              <a:t>We can call function that returns a value and use it in our program. Let’s see the example of function that returns value.</a:t>
            </a:r>
            <a:endParaRPr lang="en-US" sz="2400"/>
          </a:p>
          <a:p>
            <a:endParaRPr lang="en-US" sz="2400"/>
          </a:p>
          <a:p>
            <a:pPr marL="0" indent="0">
              <a:buNone/>
            </a:pPr>
            <a:r>
              <a:rPr lang="en-US" sz="2400"/>
              <a:t>&lt;script&gt;  </a:t>
            </a:r>
            <a:endParaRPr lang="en-US" sz="2400"/>
          </a:p>
          <a:p>
            <a:pPr marL="0" indent="0">
              <a:buNone/>
            </a:pPr>
            <a:r>
              <a:rPr lang="en-US" sz="2400"/>
              <a:t>function getInfo(){  </a:t>
            </a:r>
            <a:endParaRPr lang="en-US" sz="2400"/>
          </a:p>
          <a:p>
            <a:pPr marL="0" indent="0">
              <a:buNone/>
            </a:pPr>
            <a:r>
              <a:rPr lang="en-US" sz="2400"/>
              <a:t>return "hello javatpoint! How r u?";  </a:t>
            </a:r>
            <a:endParaRPr lang="en-US" sz="2400"/>
          </a:p>
          <a:p>
            <a:pPr marL="0" indent="0">
              <a:buNone/>
            </a:pPr>
            <a:r>
              <a:rPr lang="en-US" sz="2400"/>
              <a:t>}  </a:t>
            </a:r>
            <a:endParaRPr lang="en-US" sz="2400"/>
          </a:p>
          <a:p>
            <a:pPr marL="0" indent="0">
              <a:buNone/>
            </a:pPr>
            <a:r>
              <a:rPr lang="en-US" sz="2400"/>
              <a:t>&lt;/script&gt;  </a:t>
            </a:r>
            <a:endParaRPr lang="en-US" sz="2400"/>
          </a:p>
          <a:p>
            <a:pPr marL="0" indent="0">
              <a:buNone/>
            </a:pPr>
            <a:r>
              <a:rPr lang="en-US" sz="2400"/>
              <a:t>&lt;script&gt;  </a:t>
            </a:r>
            <a:endParaRPr lang="en-US" sz="2400"/>
          </a:p>
          <a:p>
            <a:pPr marL="0" indent="0">
              <a:buNone/>
            </a:pPr>
            <a:r>
              <a:rPr lang="en-US" sz="2400"/>
              <a:t>document.write(getInfo());  </a:t>
            </a:r>
            <a:endParaRPr lang="en-US" sz="2400"/>
          </a:p>
          <a:p>
            <a:pPr marL="0" indent="0">
              <a:buNone/>
            </a:pPr>
            <a:r>
              <a:rPr lang="en-US" sz="2400"/>
              <a:t>&lt;/script&gt;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2557</Words>
  <Application>WPS Presentation</Application>
  <PresentationFormat>Widescreen</PresentationFormat>
  <Paragraphs>110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Calibri</vt:lpstr>
      <vt:lpstr>Blue Waves</vt:lpstr>
      <vt:lpstr>Javascript Basics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33</cp:revision>
  <dcterms:created xsi:type="dcterms:W3CDTF">2023-01-26T06:09:00Z</dcterms:created>
  <dcterms:modified xsi:type="dcterms:W3CDTF">2023-02-16T05:10:10Z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