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0" r:id="rId5"/>
    <p:sldId id="271" r:id="rId6"/>
    <p:sldId id="272" r:id="rId7"/>
    <p:sldId id="273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17638"/>
            <a:ext cx="9144000" cy="23876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 Objects</a:t>
            </a:r>
            <a:endParaRPr 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571500"/>
            <a:ext cx="10062210" cy="628586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sz="2400" b="1"/>
              <a:t>JavaScript Boolean</a:t>
            </a:r>
            <a:endParaRPr lang="en-US" sz="2400" b="1"/>
          </a:p>
          <a:p>
            <a:endParaRPr lang="en-US" sz="2400" b="1"/>
          </a:p>
          <a:p>
            <a:r>
              <a:rPr lang="en-US" sz="2400"/>
              <a:t>JavaScript Boolean is an object that represents value in two states: true or false. You can create the JavaScript Boolean object by Boolean() constructor as given below.</a:t>
            </a:r>
            <a:endParaRPr lang="en-US" sz="2400"/>
          </a:p>
          <a:p>
            <a:pPr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Boolean b=new Boolean(value);  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The default value of JavaScript Boolean object is false.</a:t>
            </a:r>
            <a:endParaRPr lang="en-US" sz="2400"/>
          </a:p>
          <a:p>
            <a:endParaRPr lang="en-US" sz="2400"/>
          </a:p>
          <a:p>
            <a:pPr marL="0" indent="0">
              <a:buNone/>
            </a:pPr>
            <a:r>
              <a:rPr lang="en-US" sz="2400"/>
              <a:t>&lt;script&gt;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document.write(10&lt;20);//true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document.write(10&lt;5);//false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&lt;/script&gt;  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571500"/>
            <a:ext cx="10062210" cy="628586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sz="2400" b="1">
                <a:sym typeface="+mn-ea"/>
              </a:rPr>
              <a:t>JavaScript Number Object</a:t>
            </a:r>
            <a:endParaRPr lang="en-US" sz="2400" b="1">
              <a:sym typeface="+mn-ea"/>
            </a:endParaRPr>
          </a:p>
          <a:p>
            <a:pPr marL="0" indent="0">
              <a:buNone/>
            </a:pPr>
            <a:endParaRPr lang="en-US" sz="2400" b="1">
              <a:sym typeface="+mn-ea"/>
            </a:endParaRPr>
          </a:p>
          <a:p>
            <a:r>
              <a:rPr lang="en-US" sz="2400">
                <a:sym typeface="+mn-ea"/>
              </a:rPr>
              <a:t>The JavaScript number object enables you to represent a numeric value. It may be integer or floating-point.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By the help of Number() constructor, you can create number object in JavaScript. For example:</a:t>
            </a:r>
            <a:endParaRPr lang="en-US" sz="2400">
              <a:sym typeface="+mn-ea"/>
            </a:endParaRPr>
          </a:p>
          <a:p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var n=new Number(value);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If value can't be converted to number, it returns NaN(Not a Number) that can be checked by isNaN() method.</a:t>
            </a:r>
            <a:endParaRPr lang="en-US" sz="2400">
              <a:sym typeface="+mn-ea"/>
            </a:endParaRPr>
          </a:p>
          <a:p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You can direct assign a number to a variable also. F</a:t>
            </a:r>
            <a:r>
              <a:rPr lang="en-US" sz="2400" b="1">
                <a:sym typeface="+mn-ea"/>
              </a:rPr>
              <a:t>or example:</a:t>
            </a:r>
            <a:endParaRPr lang="en-US" sz="24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571500"/>
            <a:ext cx="10062210" cy="6285865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sz="2400">
                <a:sym typeface="+mn-ea"/>
              </a:rPr>
              <a:t>var x=102;//integer value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var y=102.7;//floating point value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var z=13e4;//exponent value, output: 130000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var n=new Number(16);//integer value by number object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endParaRPr lang="en-US" sz="2400" b="1">
              <a:sym typeface="+mn-ea"/>
            </a:endParaRPr>
          </a:p>
          <a:p>
            <a:pPr marL="0" indent="0">
              <a:buNone/>
            </a:pPr>
            <a:r>
              <a:rPr lang="en-US" sz="2400" b="1">
                <a:sym typeface="+mn-ea"/>
              </a:rPr>
              <a:t>JavaScript Number Methods</a:t>
            </a:r>
            <a:endParaRPr lang="en-US" sz="2400" b="1">
              <a:sym typeface="+mn-ea"/>
            </a:endParaRPr>
          </a:p>
          <a:p>
            <a:pPr marL="0" indent="0">
              <a:buNone/>
            </a:pPr>
            <a:endParaRPr lang="en-US" sz="2400" b="1">
              <a:sym typeface="+mn-ea"/>
            </a:endParaRPr>
          </a:p>
          <a:p>
            <a:pPr marL="457200" indent="-457200">
              <a:buAutoNum type="arabicPeriod"/>
            </a:pPr>
            <a:r>
              <a:rPr lang="en-US" sz="2400" b="1">
                <a:sym typeface="+mn-ea"/>
              </a:rPr>
              <a:t>isInteger() method</a:t>
            </a:r>
            <a:endParaRPr lang="en-US" sz="2400" b="1">
              <a:sym typeface="+mn-ea"/>
            </a:endParaRPr>
          </a:p>
          <a:p>
            <a:pPr marL="457200" indent="-457200"/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The JavaScript number isInteger() method determines whether the given value is an integer. It returns true if the value is an integer, otherwise it returns false.</a:t>
            </a:r>
            <a:endParaRPr lang="en-US" sz="2400">
              <a:sym typeface="+mn-ea"/>
            </a:endParaRPr>
          </a:p>
          <a:p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&lt;script&gt;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var y=1;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var z=-1; 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document.writeln(Number.isInteger(y));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document.writeln(Number.isInteger(z));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&lt;/script&gt;  </a:t>
            </a:r>
            <a:endParaRPr lang="en-US" sz="24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571500"/>
            <a:ext cx="10062210" cy="628586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sz="2400" b="1">
                <a:sym typeface="+mn-ea"/>
              </a:rPr>
              <a:t>2. parseFloat() method</a:t>
            </a:r>
            <a:endParaRPr lang="en-US" sz="2400" b="1">
              <a:sym typeface="+mn-ea"/>
            </a:endParaRPr>
          </a:p>
          <a:p>
            <a:pPr marL="0" indent="0">
              <a:buNone/>
            </a:pPr>
            <a:endParaRPr lang="en-US" sz="2400" b="1">
              <a:sym typeface="+mn-ea"/>
            </a:endParaRPr>
          </a:p>
          <a:p>
            <a:r>
              <a:rPr lang="en-US" sz="2400">
                <a:sym typeface="+mn-ea"/>
              </a:rPr>
              <a:t>The JavaScript number parseFloat() method parses a string argument and converts it into a floating point number. It returns NaN, if the first character of given value cannot be converted to a number.</a:t>
            </a:r>
            <a:endParaRPr lang="en-US" sz="2400">
              <a:sym typeface="+mn-ea"/>
            </a:endParaRPr>
          </a:p>
          <a:p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&lt;script&gt;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var a="50";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var b="50.25"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var c="String";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var d="50String";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var e="50.25String"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document.writeln(Number.parseFloat(a)+"&lt;br&gt;");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document.writeln(Number.parseFloat(b)+"&lt;br&gt;");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document.writeln(Number.parseFloat(c)+"&lt;br&gt;");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document.writeln(Number.parseFloat(d)+"&lt;br&gt;");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document.writeln(Number.parseFloat(e)); 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&lt;/script&gt;  </a:t>
            </a:r>
            <a:endParaRPr lang="en-US" sz="24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571500"/>
            <a:ext cx="10062210" cy="628586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sz="2400" b="1">
                <a:sym typeface="+mn-ea"/>
              </a:rPr>
              <a:t>3. parseInt() method</a:t>
            </a:r>
            <a:endParaRPr lang="en-US" sz="2400" b="1">
              <a:sym typeface="+mn-ea"/>
            </a:endParaRPr>
          </a:p>
          <a:p>
            <a:pPr marL="0" indent="0">
              <a:buNone/>
            </a:pPr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The JavaScript number parseInt() method parses a string argument and converts it into an integer value. With string argument, we can also provide radix argument to specify the type of numeral system to be used. </a:t>
            </a:r>
            <a:endParaRPr lang="en-US" sz="2400">
              <a:sym typeface="+mn-ea"/>
            </a:endParaRPr>
          </a:p>
          <a:p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&lt;script&gt;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var a="50";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var b="50.25"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var c="String";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var d="50String";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var e="50.25String"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document.writeln(Number.parseInt(a)+"&lt;br&gt;");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document.writeln(Number.parseInt(b)+"&lt;br&gt;");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document.writeln(Number.parseInt(c)+"&lt;br&gt;");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document.writeln(Number.parseInt(d)+"&lt;br&gt;");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document.writeln(Number.parseInt(e)); 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&lt;/script&gt; </a:t>
            </a:r>
            <a:endParaRPr lang="en-US" sz="24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571500"/>
            <a:ext cx="10062210" cy="628586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sz="2400" b="1">
                <a:sym typeface="+mn-ea"/>
              </a:rPr>
              <a:t>4. toFixed() method</a:t>
            </a:r>
            <a:endParaRPr lang="en-US" sz="2400" b="1">
              <a:sym typeface="+mn-ea"/>
            </a:endParaRPr>
          </a:p>
          <a:p>
            <a:pPr marL="0" indent="0">
              <a:buNone/>
            </a:pPr>
            <a:endParaRPr lang="en-US" sz="2400" b="1">
              <a:sym typeface="+mn-ea"/>
            </a:endParaRPr>
          </a:p>
          <a:p>
            <a:r>
              <a:rPr lang="en-US" sz="2400">
                <a:sym typeface="+mn-ea"/>
              </a:rPr>
              <a:t>The JavaScript number toFixed() method returns the string representing a number that has exact digits after the decimal point instead of exponential notation.</a:t>
            </a:r>
            <a:endParaRPr lang="en-US" sz="2400">
              <a:sym typeface="+mn-ea"/>
            </a:endParaRPr>
          </a:p>
          <a:p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&lt;script&gt;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var a=98.9721;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document.writeln(a.toFixed());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&lt;/script&gt;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&lt;script&gt;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var a=98.9721;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document.writeln(a.toFixed(2));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&lt;/script&gt;  </a:t>
            </a:r>
            <a:endParaRPr lang="en-US" sz="24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571500"/>
            <a:ext cx="10062210" cy="628586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sz="2400" b="1">
                <a:sym typeface="+mn-ea"/>
              </a:rPr>
              <a:t>5. toString() method</a:t>
            </a:r>
            <a:endParaRPr lang="en-US" sz="2400" b="1">
              <a:sym typeface="+mn-ea"/>
            </a:endParaRPr>
          </a:p>
          <a:p>
            <a:pPr marL="0" indent="0">
              <a:buNone/>
            </a:pPr>
            <a:endParaRPr lang="en-US" sz="2400" b="1">
              <a:sym typeface="+mn-ea"/>
            </a:endParaRPr>
          </a:p>
          <a:p>
            <a:r>
              <a:rPr lang="en-US" sz="2400">
                <a:sym typeface="+mn-ea"/>
              </a:rPr>
              <a:t>The JavaScript number toString() method converts the given number into the string and returns it.</a:t>
            </a:r>
            <a:endParaRPr lang="en-US" sz="2400">
              <a:sym typeface="+mn-ea"/>
            </a:endParaRPr>
          </a:p>
          <a:p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&lt;script&gt;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var a=50;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var b=-50;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var c=50.25;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document.writeln(a.toString()+"&lt;br&gt;");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document.writeln(b.toString()+"&lt;br&gt;");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document.writeln(c.toString());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&lt;/script&gt;  </a:t>
            </a:r>
            <a:endParaRPr lang="en-US" sz="24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571500"/>
            <a:ext cx="10062210" cy="628586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sz="2400">
                <a:sym typeface="+mn-ea"/>
              </a:rPr>
              <a:t>&lt;script&gt;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var a=50;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var b=30;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var c=a+b;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document.writeln("Before invoking toString(): "+c+"&lt;br&gt;");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var c=a.toString()+b.toString();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document.writeln("After invoking toString(): "+c);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&lt;/script&gt;  </a:t>
            </a:r>
            <a:endParaRPr lang="en-US" sz="24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20725"/>
            <a:ext cx="10972800" cy="5883910"/>
          </a:xfrm>
        </p:spPr>
        <p:txBody>
          <a:bodyPr>
            <a:normAutofit lnSpcReduction="10000"/>
          </a:bodyPr>
          <a:p>
            <a:r>
              <a:rPr lang="en-US" sz="2400"/>
              <a:t>A javaScript object is an entity having state and behavior (properties and method). For example: car, pen, bike, chair, glass, keyboard, monitor etc.</a:t>
            </a:r>
            <a:endParaRPr lang="en-US" sz="2400"/>
          </a:p>
          <a:p>
            <a:endParaRPr lang="en-US" sz="2400"/>
          </a:p>
          <a:p>
            <a:r>
              <a:rPr lang="en-US" sz="2400"/>
              <a:t>JavaScript is an object-based language. Everything is an object in JavaScript.</a:t>
            </a:r>
            <a:endParaRPr lang="en-US" sz="2400"/>
          </a:p>
          <a:p>
            <a:endParaRPr lang="en-US" sz="2400"/>
          </a:p>
          <a:p>
            <a:r>
              <a:rPr lang="en-US" sz="2400"/>
              <a:t>JavaScript is template based not class based. Here, we don't create class to get the object. But, we direct create objects.</a:t>
            </a:r>
            <a:endParaRPr lang="en-US" sz="2400"/>
          </a:p>
          <a:p>
            <a:endParaRPr lang="en-US" sz="2400"/>
          </a:p>
          <a:p>
            <a:pPr marL="0" indent="0">
              <a:buNone/>
            </a:pPr>
            <a:r>
              <a:rPr lang="en-US" sz="2400" b="1"/>
              <a:t>Creating Objects in JavaScript</a:t>
            </a:r>
            <a:endParaRPr lang="en-US" sz="2400" b="1"/>
          </a:p>
          <a:p>
            <a:r>
              <a:rPr lang="en-US" sz="2400"/>
              <a:t>There are 3 ways to create objects.</a:t>
            </a:r>
            <a:endParaRPr lang="en-US" sz="2400"/>
          </a:p>
          <a:p>
            <a:endParaRPr lang="en-US" sz="2400"/>
          </a:p>
          <a:p>
            <a:pPr marL="457200" indent="-457200">
              <a:buAutoNum type="arabicPeriod"/>
            </a:pPr>
            <a:r>
              <a:rPr lang="en-US" sz="2400"/>
              <a:t>By object literal</a:t>
            </a:r>
            <a:endParaRPr lang="en-US" sz="2400"/>
          </a:p>
          <a:p>
            <a:pPr marL="457200" indent="-457200">
              <a:buAutoNum type="arabicPeriod"/>
            </a:pPr>
            <a:r>
              <a:rPr lang="en-US" sz="2400"/>
              <a:t>By creating instance of Object directly (using new keyword)</a:t>
            </a:r>
            <a:endParaRPr lang="en-US" sz="2400"/>
          </a:p>
          <a:p>
            <a:pPr marL="457200" indent="-457200">
              <a:buAutoNum type="arabicPeriod"/>
            </a:pPr>
            <a:r>
              <a:rPr lang="en-US" sz="2400"/>
              <a:t>By using an object constructor (using new keyword)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695" y="430530"/>
            <a:ext cx="10972800" cy="599757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2000" b="1"/>
              <a:t>1) JavaScript Object by object literal</a:t>
            </a:r>
            <a:endParaRPr lang="en-US" sz="2000" b="1"/>
          </a:p>
          <a:p>
            <a:pPr marL="0" indent="0">
              <a:buNone/>
            </a:pPr>
            <a:endParaRPr lang="en-US" sz="2000" b="1"/>
          </a:p>
          <a:p>
            <a:r>
              <a:rPr lang="en-US" sz="2000"/>
              <a:t>The syntax of creating object using object literal is given below:</a:t>
            </a:r>
            <a:endParaRPr lang="en-US" sz="2000"/>
          </a:p>
          <a:p>
            <a:pPr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object={property1:value1,property2:value2.....propertyN:valueN}  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&lt;script&gt;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emp={id:102,name:"Shyam Kumar",salary:40000}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document.write(emp.id+" "+emp.name+" "+emp.salary);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&lt;/script&gt;  </a:t>
            </a: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16585"/>
            <a:ext cx="10972800" cy="598360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sz="2800" b="1"/>
              <a:t>2) By creating instance of Object</a:t>
            </a:r>
            <a:endParaRPr lang="en-US" sz="2800" b="1"/>
          </a:p>
          <a:p>
            <a:pPr marL="0" indent="0">
              <a:buNone/>
            </a:pPr>
            <a:endParaRPr lang="en-US" sz="2800" b="1"/>
          </a:p>
          <a:p>
            <a:r>
              <a:rPr lang="en-US" sz="2000"/>
              <a:t>The syntax of creating object directly is given below:</a:t>
            </a:r>
            <a:endParaRPr lang="en-US" sz="2000"/>
          </a:p>
          <a:p>
            <a:endParaRPr lang="en-US" sz="2000"/>
          </a:p>
          <a:p>
            <a:r>
              <a:rPr lang="en-US" sz="2000"/>
              <a:t>var objectname=new Object();  </a:t>
            </a:r>
            <a:endParaRPr lang="en-US" sz="2000"/>
          </a:p>
          <a:p>
            <a:r>
              <a:rPr lang="en-US" sz="2000"/>
              <a:t>Here, new keyword is used to create object.</a:t>
            </a:r>
            <a:endParaRPr lang="en-US" sz="2000"/>
          </a:p>
          <a:p>
            <a:endParaRPr lang="en-US" sz="2000"/>
          </a:p>
          <a:p>
            <a:pPr marL="0" indent="0">
              <a:buNone/>
            </a:pPr>
            <a:r>
              <a:rPr lang="en-US" sz="2000"/>
              <a:t>&lt;script&gt;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var emp=new Object();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emp.id=101;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emp.name="Ravi Malik";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emp.salary=50000;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document.write(emp.id+" "+emp.name+" "+emp.salary);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&lt;/script&gt;  </a:t>
            </a: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16585"/>
            <a:ext cx="10972800" cy="624078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sz="2400" b="1"/>
              <a:t>3) By using an Object constructor</a:t>
            </a:r>
            <a:endParaRPr lang="en-US" sz="2400" b="1"/>
          </a:p>
          <a:p>
            <a:endParaRPr lang="en-US" sz="2400"/>
          </a:p>
          <a:p>
            <a:r>
              <a:rPr lang="en-US" sz="2400"/>
              <a:t>Here, you need to create function with arguments. Each argument value can be assigned in the current object by using this keyword.</a:t>
            </a:r>
            <a:endParaRPr lang="en-US" sz="2400"/>
          </a:p>
          <a:p>
            <a:endParaRPr lang="en-US" sz="2400"/>
          </a:p>
          <a:p>
            <a:r>
              <a:rPr lang="en-US" sz="2400"/>
              <a:t>The this keyword refers to the current object.</a:t>
            </a:r>
            <a:endParaRPr lang="en-US" sz="2400"/>
          </a:p>
          <a:p>
            <a:endParaRPr lang="en-US" sz="2400"/>
          </a:p>
          <a:p>
            <a:pPr marL="0" indent="0">
              <a:buNone/>
            </a:pPr>
            <a:r>
              <a:rPr lang="en-US" sz="2400"/>
              <a:t>&lt;script&gt;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function emp(id,name,salary){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this.id=id;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this.name=name;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this.salary=salary;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}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e=new emp(103,"Vimal Jaiswal",30000);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document.write(e.id+" "+e.name+" "+e.salary);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&lt;/script&gt;  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571500"/>
            <a:ext cx="10062210" cy="628586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2400" b="1">
                <a:sym typeface="+mn-ea"/>
              </a:rPr>
              <a:t>JavaScript Array</a:t>
            </a:r>
            <a:endParaRPr lang="en-US" sz="2400" b="1">
              <a:sym typeface="+mn-ea"/>
            </a:endParaRPr>
          </a:p>
          <a:p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JavaScript array is an object that represents a collection of similar type of elements.</a:t>
            </a:r>
            <a:endParaRPr lang="en-US" sz="2400">
              <a:sym typeface="+mn-ea"/>
            </a:endParaRPr>
          </a:p>
          <a:p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There are 3 ways to construct array in JavaScript</a:t>
            </a:r>
            <a:endParaRPr lang="en-US" sz="2400">
              <a:sym typeface="+mn-ea"/>
            </a:endParaRPr>
          </a:p>
          <a:p>
            <a:pPr marL="457200" indent="-457200">
              <a:buAutoNum type="arabicPeriod"/>
            </a:pPr>
            <a:endParaRPr lang="en-US" sz="2400">
              <a:sym typeface="+mn-ea"/>
            </a:endParaRPr>
          </a:p>
          <a:p>
            <a:pPr marL="457200" indent="-457200">
              <a:buAutoNum type="arabicPeriod"/>
            </a:pPr>
            <a:r>
              <a:rPr lang="en-US" sz="2400">
                <a:sym typeface="+mn-ea"/>
              </a:rPr>
              <a:t>By array literal</a:t>
            </a:r>
            <a:endParaRPr lang="en-US" sz="2400">
              <a:sym typeface="+mn-ea"/>
            </a:endParaRPr>
          </a:p>
          <a:p>
            <a:pPr marL="457200" indent="-457200">
              <a:buAutoNum type="arabicPeriod"/>
            </a:pPr>
            <a:r>
              <a:rPr lang="en-US" sz="2400">
                <a:sym typeface="+mn-ea"/>
              </a:rPr>
              <a:t>By creating instance of Array directly (using new keyword)</a:t>
            </a:r>
            <a:endParaRPr lang="en-US" sz="2400">
              <a:sym typeface="+mn-ea"/>
            </a:endParaRPr>
          </a:p>
          <a:p>
            <a:pPr marL="457200" indent="-457200">
              <a:buAutoNum type="arabicPeriod"/>
            </a:pPr>
            <a:r>
              <a:rPr lang="en-US" sz="2400">
                <a:sym typeface="+mn-ea"/>
              </a:rPr>
              <a:t>By using an Array constructor (using new keyword)</a:t>
            </a:r>
            <a:endParaRPr lang="en-US" sz="24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571500"/>
            <a:ext cx="10062210" cy="628586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sz="2400" b="1"/>
              <a:t>1) JavaScript array literal</a:t>
            </a:r>
            <a:endParaRPr lang="en-US" sz="2400" b="1"/>
          </a:p>
          <a:p>
            <a:pPr marL="0" indent="0">
              <a:buNone/>
            </a:pPr>
            <a:endParaRPr lang="en-US" sz="2400" b="1"/>
          </a:p>
          <a:p>
            <a:r>
              <a:rPr lang="en-US" sz="2400"/>
              <a:t>The syntax of creating array using array literal is given below:</a:t>
            </a:r>
            <a:endParaRPr lang="en-US" sz="2400"/>
          </a:p>
          <a:p>
            <a:pPr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var arrayname=[value1,value2.....valueN];  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&lt;script&gt;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var emp=["Sonoo","Vimal","Ratan"];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for (i=0;i&lt;emp.length;i++){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document.write(emp[i] + "&lt;br/&gt;");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}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&lt;/script&gt;  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571500"/>
            <a:ext cx="10062210" cy="6285865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sz="2400" b="1"/>
              <a:t>2) JavaScript Array directly (new keyword)</a:t>
            </a:r>
            <a:endParaRPr lang="en-US" sz="2400" b="1"/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The syntax of creating array directly is given below:</a:t>
            </a:r>
            <a:endParaRPr lang="en-US" sz="2400"/>
          </a:p>
          <a:p>
            <a:pPr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var arrayname=new Array();  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Here, new keyword is used to create instance of array.</a:t>
            </a:r>
            <a:endParaRPr lang="en-US" sz="2400"/>
          </a:p>
          <a:p>
            <a:endParaRPr lang="en-US" sz="2400"/>
          </a:p>
          <a:p>
            <a:pPr marL="0" indent="0">
              <a:buNone/>
            </a:pPr>
            <a:r>
              <a:rPr lang="en-US" sz="2400"/>
              <a:t>&lt;script&gt;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var i;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var emp = new Array();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emp[0] = "Arun";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emp[1] = "Varun";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emp[2] = "John";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for (i=0;i&lt;emp.length;i++){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document.write(emp[i] + "&lt;br&gt;");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}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&lt;/script&gt;  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571500"/>
            <a:ext cx="10062210" cy="628586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sz="2400" b="1"/>
              <a:t>3) JavaScript array constructor (new keyword)</a:t>
            </a:r>
            <a:endParaRPr lang="en-US" sz="2400" b="1"/>
          </a:p>
          <a:p>
            <a:endParaRPr lang="en-US" sz="2400"/>
          </a:p>
          <a:p>
            <a:r>
              <a:rPr lang="en-US" sz="2400"/>
              <a:t>Here, you need to create instance of array by passing arguments in constructor so that we don't have to provide value explicitly. </a:t>
            </a:r>
            <a:endParaRPr lang="en-US" sz="2400"/>
          </a:p>
          <a:p>
            <a:endParaRPr lang="en-US" sz="2400"/>
          </a:p>
          <a:p>
            <a:pPr marL="0" indent="0">
              <a:buNone/>
            </a:pPr>
            <a:r>
              <a:rPr lang="en-US" sz="2400"/>
              <a:t>&lt;script&gt;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var emp=new Array("Jai","Vijay","Smith");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for (i=0;i&lt;emp.length;i++){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document.write(emp[i] + "&lt;br&gt;");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}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&lt;/script&gt;  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5945</Words>
  <Application>WPS Presentation</Application>
  <PresentationFormat>Widescreen</PresentationFormat>
  <Paragraphs>224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JavaScript Objects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development</dc:title>
  <dc:creator/>
  <cp:lastModifiedBy>Shailesh Balar</cp:lastModifiedBy>
  <cp:revision>35</cp:revision>
  <dcterms:created xsi:type="dcterms:W3CDTF">2023-01-26T06:09:00Z</dcterms:created>
  <dcterms:modified xsi:type="dcterms:W3CDTF">2023-02-16T06:08:45Z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814A41F08282471697DB8596889345E6</vt:lpwstr>
  </property>
  <property fmtid="{D5CDD505-2E9C-101B-9397-08002B2CF9AE}" pid="3" name="KSOProductBuildVer">
    <vt:lpwstr>1033-11.2.0.11213</vt:lpwstr>
  </property>
</Properties>
</file>