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Objects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7) JavaScript String slice(beginIndex, endIndex) Method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The JavaScript String slice(beginIndex, endIndex) method returns the parts of string from given beginIndex to endIndex. In slice() method, beginIndex is inclusive and endIndex is exclusive.</a:t>
            </a:r>
            <a:endParaRPr lang="en-US" sz="2400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var s1="abcdefgh";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var s2=s1.slice(2,5);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document.write(s2);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8) JavaScript String trim() Method</a:t>
            </a:r>
            <a:endParaRPr lang="en-US" sz="2400" b="1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JavaScript String trim() method removes leading and trailing whitespaces from the string.</a:t>
            </a:r>
            <a:endParaRPr lang="en-US" sz="2400">
              <a:sym typeface="+mn-ea"/>
            </a:endParaRPr>
          </a:p>
          <a:p>
            <a:pPr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s1="     javascript trim    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s2=s1.trim();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document.write(s2);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9) JavaScript String split()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str="This is JavaTpoint website";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document.write(str.split(" ")); //splits the given string.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JavaScript String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string is an object that represents a sequence of characters.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There are 2 ways to create string in JavaScript</a:t>
            </a:r>
            <a:endParaRPr lang="en-US" sz="2400"/>
          </a:p>
          <a:p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By string literal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By string object (using new keyword)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1) By string literal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string literal is created using double quotes. The syntax of creating string using string literal is given below:</a:t>
            </a:r>
            <a:endParaRPr lang="en-US" sz="2400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var stringname="string value";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95" y="430530"/>
            <a:ext cx="10972800" cy="59975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/>
              <a:t>&lt;script&gt;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var str="This is string literal";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document.write(str);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 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2) By string object (using new keyword)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/>
              <a:t>The syntax of creating string object using new keyword is given below:</a:t>
            </a:r>
            <a:endParaRPr lang="en-US" sz="2000"/>
          </a:p>
          <a:p>
            <a:pPr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var stringname=new String("string literal");  </a:t>
            </a:r>
            <a:endParaRPr lang="en-US" sz="2000"/>
          </a:p>
          <a:p>
            <a:r>
              <a:rPr lang="en-US" sz="2000"/>
              <a:t>Here, new keyword is used to create instance of string.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&lt;script&gt;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var stringname=new String("hello javascript string");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document.write(stringname);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 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800" b="1"/>
              <a:t>JavaScript String Methods</a:t>
            </a: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2400" b="1"/>
              <a:t>1) JavaScript String charAt(index) Method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JavaScript String charAt() method returns the character at the given index.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str="javascript";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document.write(str.charAt(2));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2) JavaScript String concat(str) Method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String concat(str) method concatenates or joins two strings.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s1="javascript 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s2="concat example";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s3=s1.concat(s2);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document.write(s3);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3) JavaScript String indexOf(str)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algn="l"/>
            <a:r>
              <a:rPr lang="en-US" sz="2400">
                <a:sym typeface="+mn-ea"/>
              </a:rPr>
              <a:t>The JavaScript String indexOf(str) method returns the index position of the given string.</a:t>
            </a:r>
            <a:endParaRPr lang="en-US" sz="2400">
              <a:sym typeface="+mn-ea"/>
            </a:endParaRPr>
          </a:p>
          <a:p>
            <a:pPr>
              <a:buNone/>
            </a:pP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s1="javascript from javatpoint indexof";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n=s1.indexOf("from");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document.write(n);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4) JavaScript String lastIndexOf(str) Method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String lastIndexOf(str) method returns the last index position of the given string.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s1="javascript from javatpoint indexof";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n=s1.lastIndexOf("java");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document.write(n);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5) JavaScript String toLowerCase() Method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The JavaScript String toLowerCase() method returns the given string in lowercase letters.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s1="JavaScript toLowerCase Example";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s2=s1.toLowerCase();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document.write(s2);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6) JavaScript String toUpperCase() Method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The JavaScript String toUpperCase() method returns the given string in uppercase letters.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s1="JavaScript toUpperCase Example";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s2=s1.toUpperCase();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document.write(s2);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2913</Words>
  <Application>WPS Presentation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JavaScript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35</cp:revision>
  <dcterms:created xsi:type="dcterms:W3CDTF">2023-01-26T06:09:00Z</dcterms:created>
  <dcterms:modified xsi:type="dcterms:W3CDTF">2023-02-16T05:42:25Z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