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70" r:id="rId5"/>
    <p:sldId id="271" r:id="rId6"/>
    <p:sldId id="280" r:id="rId8"/>
    <p:sldId id="272" r:id="rId9"/>
    <p:sldId id="281" r:id="rId10"/>
    <p:sldId id="282" r:id="rId11"/>
    <p:sldId id="283" r:id="rId12"/>
    <p:sldId id="284" r:id="rId13"/>
    <p:sldId id="273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7638"/>
            <a:ext cx="9144000" cy="2387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 Objects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62407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400" b="1">
                <a:sym typeface="+mn-ea"/>
              </a:rPr>
              <a:t>Math.abs(n)</a:t>
            </a:r>
            <a:endParaRPr lang="en-US" sz="2400" b="1">
              <a:sym typeface="+mn-ea"/>
            </a:endParaRPr>
          </a:p>
          <a:p>
            <a:pPr marL="0" indent="0">
              <a:buNone/>
            </a:pPr>
            <a:endParaRPr lang="en-US" sz="2400" b="1">
              <a:sym typeface="+mn-ea"/>
            </a:endParaRPr>
          </a:p>
          <a:p>
            <a:r>
              <a:rPr lang="en-US" sz="2400">
                <a:sym typeface="+mn-ea"/>
              </a:rPr>
              <a:t>The JavaScript math.abs(n) method returns the absolute value for the given number. For example 4 for -4, 6.6 for -6.6 etc.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Absolute value of -4 is: &lt;span id="p8"&gt;&lt;/span&gt;    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&lt;script&gt;    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document.getElementById('p8').innerHTML=Math.abs(-4);    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&lt;/script&gt;   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71500"/>
            <a:ext cx="10062210" cy="62858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400" b="1">
                <a:sym typeface="+mn-ea"/>
              </a:rPr>
              <a:t>3) JavaScript String indexOf(str) Method</a:t>
            </a:r>
            <a:endParaRPr lang="en-US" sz="2400" b="1">
              <a:sym typeface="+mn-ea"/>
            </a:endParaRPr>
          </a:p>
          <a:p>
            <a:pPr marL="0" indent="0">
              <a:buNone/>
            </a:pPr>
            <a:endParaRPr lang="en-US" sz="2400" b="1">
              <a:sym typeface="+mn-ea"/>
            </a:endParaRPr>
          </a:p>
          <a:p>
            <a:pPr algn="l"/>
            <a:r>
              <a:rPr lang="en-US" sz="2400">
                <a:sym typeface="+mn-ea"/>
              </a:rPr>
              <a:t>The JavaScript String indexOf(str) method returns the index position of the given string.</a:t>
            </a:r>
            <a:endParaRPr lang="en-US" sz="2400">
              <a:sym typeface="+mn-ea"/>
            </a:endParaRPr>
          </a:p>
          <a:p>
            <a:pPr>
              <a:buNone/>
            </a:pPr>
            <a:endParaRPr lang="en-US" sz="2400" b="1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&lt;script&gt;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s1="javascript from javatpoint indexof";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n=s1.indexOf("from");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document.write(n);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&lt;/script&gt;  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71500"/>
            <a:ext cx="10062210" cy="628586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2400" b="1"/>
              <a:t>4) JavaScript String lastIndexOf(str) Method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r>
              <a:rPr lang="en-US" sz="2400"/>
              <a:t>The JavaScript String lastIndexOf(str) method returns the last index position of the given string.</a:t>
            </a:r>
            <a:endParaRPr lang="en-US" sz="2400"/>
          </a:p>
          <a:p>
            <a:pPr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/>
              <a:t>&lt;script&gt;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var s1="javascript from javatpoint indexof";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var n=s1.lastIndexOf("java");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document.write(n);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&lt;/script&gt;  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71500"/>
            <a:ext cx="10062210" cy="62858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400" b="1"/>
              <a:t>5) JavaScript String toLowerCase() Method</a:t>
            </a:r>
            <a:endParaRPr lang="en-US" sz="2400" b="1"/>
          </a:p>
          <a:p>
            <a:endParaRPr lang="en-US" sz="2400"/>
          </a:p>
          <a:p>
            <a:r>
              <a:rPr lang="en-US" sz="2400"/>
              <a:t>The JavaScript String toLowerCase() method returns the given string in lowercase letters.</a:t>
            </a:r>
            <a:endParaRPr lang="en-US" sz="2400"/>
          </a:p>
          <a:p>
            <a:pPr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/>
              <a:t>&lt;script&gt;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var s1="JavaScript toLowerCase Example";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var s2=s1.toLowerCase();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document.write(s2);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&lt;/script&gt;  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71500"/>
            <a:ext cx="10062210" cy="62858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400" b="1"/>
              <a:t>6) JavaScript String toUpperCase() Method</a:t>
            </a:r>
            <a:endParaRPr lang="en-US" sz="2400" b="1"/>
          </a:p>
          <a:p>
            <a:endParaRPr lang="en-US" sz="2400"/>
          </a:p>
          <a:p>
            <a:r>
              <a:rPr lang="en-US" sz="2400"/>
              <a:t>The JavaScript String toUpperCase() method returns the given string in uppercase letters.</a:t>
            </a:r>
            <a:endParaRPr lang="en-US" sz="2400"/>
          </a:p>
          <a:p>
            <a:pPr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/>
              <a:t>&lt;script&gt;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var s1="JavaScript toUpperCase Example";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var s2=s1.toUpperCase();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document.write(s2);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&lt;/script&gt;  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71500"/>
            <a:ext cx="10062210" cy="628586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2400" b="1">
                <a:sym typeface="+mn-ea"/>
              </a:rPr>
              <a:t>7) JavaScript String slice(beginIndex, endIndex) Method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>
                <a:sym typeface="+mn-ea"/>
              </a:rPr>
              <a:t>The JavaScript String slice(beginIndex, endIndex) method returns the parts of string from given beginIndex to endIndex. In slice() method, beginIndex is inclusive and endIndex is exclusive.</a:t>
            </a:r>
            <a:endParaRPr lang="en-US" sz="2400"/>
          </a:p>
          <a:p>
            <a:pPr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&lt;script&gt;  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var s1="abcdefgh";  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var s2=s1.slice(2,5);  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document.write(s2);  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&lt;/script&gt;  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71500"/>
            <a:ext cx="10062210" cy="628586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sz="2400" b="1">
                <a:sym typeface="+mn-ea"/>
              </a:rPr>
              <a:t>8) JavaScript String trim() Method</a:t>
            </a:r>
            <a:endParaRPr lang="en-US" sz="2400" b="1">
              <a:sym typeface="+mn-ea"/>
            </a:endParaRPr>
          </a:p>
          <a:p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The JavaScript String trim() method removes leading and trailing whitespaces from the string.</a:t>
            </a:r>
            <a:endParaRPr lang="en-US" sz="2400">
              <a:sym typeface="+mn-ea"/>
            </a:endParaRPr>
          </a:p>
          <a:p>
            <a:pPr>
              <a:buNone/>
            </a:pP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&lt;script&gt;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s1="     javascript trim    ";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s2=s1.trim();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document.write(s2);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&lt;/script&gt;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 b="1">
                <a:sym typeface="+mn-ea"/>
              </a:rPr>
              <a:t>9) JavaScript String split() Method</a:t>
            </a:r>
            <a:endParaRPr lang="en-US" sz="2400" b="1">
              <a:sym typeface="+mn-ea"/>
            </a:endParaRPr>
          </a:p>
          <a:p>
            <a:pPr marL="0" indent="0">
              <a:buNone/>
            </a:pPr>
            <a:endParaRPr lang="en-US" sz="2400" b="1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&lt;script&gt;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var str="This is JavaTpoint website";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document.write(str.split(" ")); //splits the given string.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&lt;/script&gt;  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20725"/>
            <a:ext cx="10972800" cy="588391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2400" b="1"/>
              <a:t>JavaScript Date Object</a:t>
            </a:r>
            <a:endParaRPr lang="en-US" sz="2400" b="1"/>
          </a:p>
          <a:p>
            <a:endParaRPr lang="en-US" sz="2400"/>
          </a:p>
          <a:p>
            <a:r>
              <a:rPr lang="en-US" sz="2400"/>
              <a:t>The JavaScript date object can be used to get year, month and day. You can display a timer on the webpage by the help of JavaScript date object.</a:t>
            </a:r>
            <a:endParaRPr lang="en-US" sz="2400"/>
          </a:p>
          <a:p>
            <a:endParaRPr lang="en-US" sz="2400"/>
          </a:p>
          <a:p>
            <a:r>
              <a:rPr lang="en-US" sz="2400"/>
              <a:t>You can use different Date constructors to create date object. It provides methods to get and set day, month, year, hour, minute and seconds.</a:t>
            </a:r>
            <a:endParaRPr lang="en-US" sz="2400"/>
          </a:p>
          <a:p>
            <a:pPr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 b="1"/>
              <a:t>Constructor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 b="1"/>
              <a:t>You can use 4 variant of Date constructor to create date object.</a:t>
            </a:r>
            <a:endParaRPr lang="en-US" sz="2400" b="1"/>
          </a:p>
          <a:p>
            <a:pPr marL="457200" indent="-457200">
              <a:buAutoNum type="arabicPeriod"/>
            </a:pP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Date()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Date(milliseconds)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Date(dateString)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Date(year, month, day, hours, minutes, seconds, milliseconds)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695" y="430530"/>
            <a:ext cx="10972800" cy="599757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2000" b="1"/>
              <a:t>JavaScript Date Example</a:t>
            </a:r>
            <a:endParaRPr lang="en-US" sz="2000" b="1"/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Let's see the simple example to print date object. It prints date and time both.</a:t>
            </a:r>
            <a:endParaRPr lang="en-US" sz="2000"/>
          </a:p>
          <a:p>
            <a:endParaRPr lang="en-US" sz="2000"/>
          </a:p>
          <a:p>
            <a:pPr marL="0" indent="0">
              <a:buNone/>
            </a:pPr>
            <a:r>
              <a:rPr lang="en-US" sz="2000"/>
              <a:t>Current Date and Time: &lt;span id="txt"&gt;&lt;/span&gt;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&lt;script&gt;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var today=new Date();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document.getElementById('txt').innerHTML=today;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&lt;/script&gt;  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598360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sz="2800" b="1"/>
              <a:t>Let's see another code to print date/month/year.</a:t>
            </a:r>
            <a:endParaRPr lang="en-US" sz="2800" b="1"/>
          </a:p>
          <a:p>
            <a:pPr marL="0" indent="0">
              <a:buNone/>
            </a:pPr>
            <a:endParaRPr lang="en-US" sz="2800" b="1"/>
          </a:p>
          <a:p>
            <a:pPr marL="0" indent="0">
              <a:buNone/>
            </a:pPr>
            <a:r>
              <a:rPr lang="en-US" sz="2570"/>
              <a:t>&lt;script&gt;  </a:t>
            </a:r>
            <a:endParaRPr lang="en-US" sz="2570"/>
          </a:p>
          <a:p>
            <a:pPr marL="0" indent="0">
              <a:buNone/>
            </a:pPr>
            <a:r>
              <a:rPr lang="en-US" sz="2570"/>
              <a:t>var date=new Date();  </a:t>
            </a:r>
            <a:endParaRPr lang="en-US" sz="2570"/>
          </a:p>
          <a:p>
            <a:pPr marL="0" indent="0">
              <a:buNone/>
            </a:pPr>
            <a:r>
              <a:rPr lang="en-US" sz="2570"/>
              <a:t>var day=date.getDate();  </a:t>
            </a:r>
            <a:endParaRPr lang="en-US" sz="2570"/>
          </a:p>
          <a:p>
            <a:pPr marL="0" indent="0">
              <a:buNone/>
            </a:pPr>
            <a:r>
              <a:rPr lang="en-US" sz="2570"/>
              <a:t>var month=date.getMonth()+1;  </a:t>
            </a:r>
            <a:endParaRPr lang="en-US" sz="2570"/>
          </a:p>
          <a:p>
            <a:pPr marL="0" indent="0">
              <a:buNone/>
            </a:pPr>
            <a:r>
              <a:rPr lang="en-US" sz="2570"/>
              <a:t>var year=date.getFullYear();  </a:t>
            </a:r>
            <a:endParaRPr lang="en-US" sz="2570"/>
          </a:p>
          <a:p>
            <a:pPr marL="0" indent="0">
              <a:buNone/>
            </a:pPr>
            <a:r>
              <a:rPr lang="en-US" sz="2570"/>
              <a:t>document.write("&lt;br&gt;Date is: "+day+"/"+month+"/"+year);  </a:t>
            </a:r>
            <a:endParaRPr lang="en-US" sz="2570"/>
          </a:p>
          <a:p>
            <a:pPr marL="0" indent="0">
              <a:buNone/>
            </a:pPr>
            <a:r>
              <a:rPr lang="en-US" sz="2570"/>
              <a:t>&lt;/script&gt;  </a:t>
            </a:r>
            <a:endParaRPr lang="en-US" sz="2570"/>
          </a:p>
          <a:p>
            <a:pPr marL="0" indent="0">
              <a:buNone/>
            </a:pPr>
            <a:endParaRPr lang="en-US" sz="2570"/>
          </a:p>
          <a:p>
            <a:pPr marL="0" indent="0">
              <a:buNone/>
            </a:pPr>
            <a:r>
              <a:rPr lang="en-US" sz="2570" b="1"/>
              <a:t>JavaScript Current Time Example</a:t>
            </a:r>
            <a:endParaRPr lang="en-US" sz="2570" b="1"/>
          </a:p>
          <a:p>
            <a:pPr marL="0" indent="0">
              <a:buNone/>
            </a:pPr>
            <a:endParaRPr lang="en-US" sz="2570"/>
          </a:p>
          <a:p>
            <a:pPr marL="0" indent="0">
              <a:buNone/>
            </a:pPr>
            <a:r>
              <a:rPr lang="en-US" sz="2570"/>
              <a:t>Current Time: &lt;span id="txt"&gt;&lt;/span&gt;  </a:t>
            </a:r>
            <a:endParaRPr lang="en-US" sz="2570"/>
          </a:p>
          <a:p>
            <a:pPr marL="0" indent="0">
              <a:buNone/>
            </a:pPr>
            <a:r>
              <a:rPr lang="en-US" sz="2570"/>
              <a:t>&lt;script&gt;  </a:t>
            </a:r>
            <a:endParaRPr lang="en-US" sz="2570"/>
          </a:p>
          <a:p>
            <a:pPr marL="0" indent="0">
              <a:buNone/>
            </a:pPr>
            <a:r>
              <a:rPr lang="en-US" sz="2570"/>
              <a:t>var today=new Date();  </a:t>
            </a:r>
            <a:endParaRPr lang="en-US" sz="2570"/>
          </a:p>
          <a:p>
            <a:pPr marL="0" indent="0">
              <a:buNone/>
            </a:pPr>
            <a:r>
              <a:rPr lang="en-US" sz="2570"/>
              <a:t>var h=today.getHours();  </a:t>
            </a:r>
            <a:endParaRPr lang="en-US" sz="2570"/>
          </a:p>
          <a:p>
            <a:pPr marL="0" indent="0">
              <a:buNone/>
            </a:pPr>
            <a:r>
              <a:rPr lang="en-US" sz="2570"/>
              <a:t>var m=today.getMinutes();  </a:t>
            </a:r>
            <a:endParaRPr lang="en-US" sz="2570"/>
          </a:p>
          <a:p>
            <a:pPr marL="0" indent="0">
              <a:buNone/>
            </a:pPr>
            <a:r>
              <a:rPr lang="en-US" sz="2570"/>
              <a:t>var s=today.getSeconds();  </a:t>
            </a:r>
            <a:endParaRPr lang="en-US" sz="2570"/>
          </a:p>
          <a:p>
            <a:pPr marL="0" indent="0">
              <a:buNone/>
            </a:pPr>
            <a:r>
              <a:rPr lang="en-US" sz="2570"/>
              <a:t>document.getElementById('txt').innerHTML=h+":"+m+":"+s;  </a:t>
            </a:r>
            <a:endParaRPr lang="en-US" sz="2570"/>
          </a:p>
          <a:p>
            <a:pPr marL="0" indent="0">
              <a:buNone/>
            </a:pPr>
            <a:r>
              <a:rPr lang="en-US" sz="2570"/>
              <a:t>&lt;/script&gt;  </a:t>
            </a:r>
            <a:endParaRPr lang="en-US" sz="257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598360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800" b="1"/>
              <a:t>JavaScript Math</a:t>
            </a:r>
            <a:endParaRPr lang="en-US" sz="2800" b="1"/>
          </a:p>
          <a:p>
            <a:pPr marL="0" indent="0">
              <a:buNone/>
            </a:pPr>
            <a:endParaRPr lang="en-US" sz="2800" b="1"/>
          </a:p>
          <a:p>
            <a:r>
              <a:rPr lang="en-US" sz="2400"/>
              <a:t>The JavaScript math object provides several constants and methods to perform mathematical operation. 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 sz="2400" b="1"/>
              <a:t>Math.sqrt(n)</a:t>
            </a:r>
            <a:endParaRPr lang="en-US" sz="2400" b="1"/>
          </a:p>
          <a:p>
            <a:r>
              <a:rPr lang="en-US" sz="2400"/>
              <a:t>The JavaScript math.sqrt(n) method returns the square root of the given number.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Square Root of 17 is: &lt;span id="p1"&gt;&lt;/span&gt;  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&lt;script&gt;  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document.getElementById('p1').innerHTML=Math.sqrt(17);  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&lt;/script&gt;    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624078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sz="2400" b="1"/>
              <a:t>Math.random()</a:t>
            </a:r>
            <a:endParaRPr lang="en-US" sz="2400" b="1"/>
          </a:p>
          <a:p>
            <a:endParaRPr lang="en-US" sz="2400"/>
          </a:p>
          <a:p>
            <a:r>
              <a:rPr lang="en-US" sz="2400"/>
              <a:t>The JavaScript math.random() method returns the random number between 0 to 1.</a:t>
            </a:r>
            <a:endParaRPr lang="en-US" sz="2400"/>
          </a:p>
          <a:p>
            <a:pPr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/>
              <a:t>Random Number is: &lt;span id="p2"&gt;&lt;/span&gt;  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&lt;script&gt;  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document.getElementById('p2').innerHTML=Math.random();  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&lt;/script&gt;   </a:t>
            </a:r>
            <a:endParaRPr lang="en-US" sz="2400"/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 b="1"/>
              <a:t>Math.pow(m,n)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r>
              <a:rPr lang="en-US" sz="2400"/>
              <a:t>The JavaScript math.pow(m,n) method returns the m to the power of n that is mn.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3 to the power of 4 is: &lt;span id="p3"&gt;&lt;/span&gt;  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&lt;script&gt;  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document.getElementById('p3').innerHTML=Math.pow(3,4);  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&lt;/script&gt;   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62407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400" b="1"/>
              <a:t>Math.floor(n)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r>
              <a:rPr lang="en-US" sz="2400"/>
              <a:t>The JavaScript math.floor(n) method returns the lowest integer for the given number. For example 3 for 3.7, 5 for 5.9 etc.</a:t>
            </a:r>
            <a:endParaRPr lang="en-US" sz="2400"/>
          </a:p>
          <a:p>
            <a:pPr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/>
              <a:t>Floor of 4.6 is: &lt;span id="p4"&gt;&lt;/span&gt;  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&lt;script&gt;  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document.getElementById('p4').innerHTML=Math.floor(4.6);  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&lt;/script&gt;      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62407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400" b="1"/>
              <a:t>Math.ceil(n)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r>
              <a:rPr lang="en-US" sz="2400"/>
              <a:t>The JavaScript math.ceil(n) method returns the largest integer for the given number. For example 4 for 3.7, 6 for 5.9 etc.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Ceil of 4.6 is: &lt;span id="p5"&gt;&lt;/span&gt;  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&lt;script&gt;  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document.getElementById('p5').innerHTML=Math.ceil(4.6);  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&lt;/script&gt;    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62407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400" b="1">
                <a:sym typeface="+mn-ea"/>
              </a:rPr>
              <a:t>Math.round(n)</a:t>
            </a:r>
            <a:endParaRPr lang="en-US" sz="2400" b="1">
              <a:sym typeface="+mn-ea"/>
            </a:endParaRPr>
          </a:p>
          <a:p>
            <a:pPr>
              <a:buNone/>
            </a:pP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The JavaScript math.round(n) method returns the rounded integer nearest for the given number. If fractional part is equal or greater than 0.5, it goes to upper value 1 otherwise lower value 0. For example 4 for 3.7, 3 for 3.3, 6 for 5.9 etc.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Round of 4.3 is: &lt;span id="p6"&gt;&lt;/span&gt;&lt;br&gt;  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Round of 4.7 is: &lt;span id="p7"&gt;&lt;/span&gt;  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&lt;script&gt;  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document.getElementById('p6').innerHTML=Math.round(4.3); 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document.getElementById('p7').innerHTML=Math.round(4.7);   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&lt;/script&gt;    </a:t>
            </a:r>
            <a:endParaRPr 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4971</Words>
  <Application>WPS Presentation</Application>
  <PresentationFormat>Widescreen</PresentationFormat>
  <Paragraphs>185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JavaScript Objects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</dc:title>
  <dc:creator/>
  <cp:lastModifiedBy>Shailesh Balar</cp:lastModifiedBy>
  <cp:revision>36</cp:revision>
  <dcterms:created xsi:type="dcterms:W3CDTF">2023-01-26T06:09:00Z</dcterms:created>
  <dcterms:modified xsi:type="dcterms:W3CDTF">2023-02-16T05:55:38Z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814A41F08282471697DB8596889345E6</vt:lpwstr>
  </property>
  <property fmtid="{D5CDD505-2E9C-101B-9397-08002B2CF9AE}" pid="3" name="KSOProductBuildVer">
    <vt:lpwstr>1033-11.2.0.11213</vt:lpwstr>
  </property>
</Properties>
</file>