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70" r:id="rId5"/>
    <p:sldId id="271" r:id="rId6"/>
    <p:sldId id="280" r:id="rId8"/>
    <p:sldId id="272" r:id="rId9"/>
    <p:sldId id="281" r:id="rId10"/>
    <p:sldId id="282" r:id="rId11"/>
    <p:sldId id="283" r:id="rId12"/>
    <p:sldId id="284" r:id="rId13"/>
    <p:sldId id="273" r:id="rId14"/>
    <p:sldId id="275" r:id="rId15"/>
    <p:sldId id="276"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JavaScript DOM</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fontScale="90000" lnSpcReduction="20000"/>
          </a:bodyPr>
          <a:p>
            <a:pPr marL="0" indent="0">
              <a:buNone/>
            </a:pPr>
            <a:r>
              <a:rPr lang="en-US" sz="2400" b="1">
                <a:sym typeface="+mn-ea"/>
              </a:rPr>
              <a:t>getElementsByName() method</a:t>
            </a:r>
            <a:endParaRPr lang="en-US" sz="2400" b="1">
              <a:sym typeface="+mn-ea"/>
            </a:endParaRPr>
          </a:p>
          <a:p>
            <a:pPr marL="0" indent="0">
              <a:buNone/>
            </a:pPr>
            <a:endParaRPr lang="en-US" sz="2400" b="1">
              <a:sym typeface="+mn-ea"/>
            </a:endParaRPr>
          </a:p>
          <a:p>
            <a:r>
              <a:rPr lang="en-US" sz="2400">
                <a:sym typeface="+mn-ea"/>
              </a:rPr>
              <a:t>The document.getElementsByName() method returns all the element of specified name.</a:t>
            </a:r>
            <a:endParaRPr lang="en-US" sz="2400">
              <a:sym typeface="+mn-ea"/>
            </a:endParaRPr>
          </a:p>
          <a:p>
            <a:endParaRPr lang="en-US" sz="2400">
              <a:sym typeface="+mn-ea"/>
            </a:endParaRPr>
          </a:p>
          <a:p>
            <a:pPr marL="0" indent="0">
              <a:buNone/>
            </a:pPr>
            <a:r>
              <a:rPr lang="en-US" sz="2400">
                <a:sym typeface="+mn-ea"/>
              </a:rPr>
              <a:t>&lt;script type="text/javascript"&gt;  </a:t>
            </a:r>
            <a:endParaRPr lang="en-US" sz="2400">
              <a:sym typeface="+mn-ea"/>
            </a:endParaRPr>
          </a:p>
          <a:p>
            <a:pPr marL="0" indent="0">
              <a:buNone/>
            </a:pPr>
            <a:r>
              <a:rPr lang="en-US" sz="2400">
                <a:sym typeface="+mn-ea"/>
              </a:rPr>
              <a:t>function totalelements()  </a:t>
            </a:r>
            <a:endParaRPr lang="en-US" sz="2400">
              <a:sym typeface="+mn-ea"/>
            </a:endParaRPr>
          </a:p>
          <a:p>
            <a:pPr marL="0" indent="0">
              <a:buNone/>
            </a:pPr>
            <a:r>
              <a:rPr lang="en-US" sz="2400">
                <a:sym typeface="+mn-ea"/>
              </a:rPr>
              <a:t>{  </a:t>
            </a:r>
            <a:endParaRPr lang="en-US" sz="2400">
              <a:sym typeface="+mn-ea"/>
            </a:endParaRPr>
          </a:p>
          <a:p>
            <a:pPr marL="0" indent="0">
              <a:buNone/>
            </a:pPr>
            <a:r>
              <a:rPr lang="en-US" sz="2400">
                <a:sym typeface="+mn-ea"/>
              </a:rPr>
              <a:t>var allgenders=document.getElementsByName("gender");  </a:t>
            </a:r>
            <a:endParaRPr lang="en-US" sz="2400">
              <a:sym typeface="+mn-ea"/>
            </a:endParaRPr>
          </a:p>
          <a:p>
            <a:pPr marL="0" indent="0">
              <a:buNone/>
            </a:pPr>
            <a:r>
              <a:rPr lang="en-US" sz="2400">
                <a:sym typeface="+mn-ea"/>
              </a:rPr>
              <a:t>alert("Total Genders:"+allgenders.length);  </a:t>
            </a:r>
            <a:endParaRPr lang="en-US" sz="2400">
              <a:sym typeface="+mn-ea"/>
            </a:endParaRPr>
          </a:p>
          <a:p>
            <a:pPr marL="0" indent="0">
              <a:buNone/>
            </a:pPr>
            <a:r>
              <a:rPr lang="en-US" sz="2400">
                <a:sym typeface="+mn-ea"/>
              </a:rPr>
              <a:t>}  </a:t>
            </a:r>
            <a:endParaRPr lang="en-US" sz="2400">
              <a:sym typeface="+mn-ea"/>
            </a:endParaRPr>
          </a:p>
          <a:p>
            <a:pPr marL="0" indent="0">
              <a:buNone/>
            </a:pPr>
            <a:r>
              <a:rPr lang="en-US" sz="2400">
                <a:sym typeface="+mn-ea"/>
              </a:rPr>
              <a:t>&lt;/script&gt;  </a:t>
            </a:r>
            <a:endParaRPr lang="en-US" sz="2400">
              <a:sym typeface="+mn-ea"/>
            </a:endParaRPr>
          </a:p>
          <a:p>
            <a:pPr marL="0" indent="0">
              <a:buNone/>
            </a:pPr>
            <a:r>
              <a:rPr lang="en-US" sz="2400">
                <a:sym typeface="+mn-ea"/>
              </a:rPr>
              <a:t>&lt;form&gt;  </a:t>
            </a:r>
            <a:endParaRPr lang="en-US" sz="2400">
              <a:sym typeface="+mn-ea"/>
            </a:endParaRPr>
          </a:p>
          <a:p>
            <a:pPr marL="0" indent="0">
              <a:buNone/>
            </a:pPr>
            <a:r>
              <a:rPr lang="en-US" sz="2400">
                <a:sym typeface="+mn-ea"/>
              </a:rPr>
              <a:t>Male:&lt;input type="radio" name="gender" value="male"&gt;  </a:t>
            </a:r>
            <a:endParaRPr lang="en-US" sz="2400">
              <a:sym typeface="+mn-ea"/>
            </a:endParaRPr>
          </a:p>
          <a:p>
            <a:pPr marL="0" indent="0">
              <a:buNone/>
            </a:pPr>
            <a:r>
              <a:rPr lang="en-US" sz="2400">
                <a:sym typeface="+mn-ea"/>
              </a:rPr>
              <a:t>Female:&lt;input type="radio" name="gender" value="female"&gt;  </a:t>
            </a:r>
            <a:endParaRPr lang="en-US" sz="2400">
              <a:sym typeface="+mn-ea"/>
            </a:endParaRPr>
          </a:p>
          <a:p>
            <a:pPr marL="0" indent="0">
              <a:buNone/>
            </a:pPr>
            <a:r>
              <a:rPr lang="en-US" sz="2400">
                <a:sym typeface="+mn-ea"/>
              </a:rPr>
              <a:t>  </a:t>
            </a:r>
            <a:endParaRPr lang="en-US" sz="2400">
              <a:sym typeface="+mn-ea"/>
            </a:endParaRPr>
          </a:p>
          <a:p>
            <a:pPr marL="0" indent="0">
              <a:buNone/>
            </a:pPr>
            <a:r>
              <a:rPr lang="en-US" sz="2400">
                <a:sym typeface="+mn-ea"/>
              </a:rPr>
              <a:t>&lt;input type="button" onclick="totalelements()" value="Total Genders"&gt;  </a:t>
            </a:r>
            <a:endParaRPr lang="en-US" sz="2400">
              <a:sym typeface="+mn-ea"/>
            </a:endParaRPr>
          </a:p>
          <a:p>
            <a:pPr marL="0" indent="0">
              <a:buNone/>
            </a:pPr>
            <a:r>
              <a:rPr lang="en-US" sz="2400">
                <a:sym typeface="+mn-ea"/>
              </a:rPr>
              <a:t>&lt;/form&gt;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a:bodyPr>
          <a:p>
            <a:pPr marL="0" indent="0">
              <a:buNone/>
            </a:pPr>
            <a:r>
              <a:rPr lang="en-US" sz="2400" b="1">
                <a:sym typeface="+mn-ea"/>
              </a:rPr>
              <a:t>getElementsByTagName() method</a:t>
            </a:r>
            <a:endParaRPr lang="en-US" sz="2400" b="1">
              <a:sym typeface="+mn-ea"/>
            </a:endParaRPr>
          </a:p>
          <a:p>
            <a:pPr marL="0" indent="0">
              <a:buNone/>
            </a:pPr>
            <a:endParaRPr lang="en-US" sz="2400" b="1">
              <a:sym typeface="+mn-ea"/>
            </a:endParaRPr>
          </a:p>
          <a:p>
            <a:r>
              <a:rPr lang="en-US" sz="2400">
                <a:sym typeface="+mn-ea"/>
              </a:rPr>
              <a:t>The document.getElementsByTagName() method returns all the element of specified tag name.</a:t>
            </a:r>
            <a:endParaRPr lang="en-US" sz="2400">
              <a:sym typeface="+mn-ea"/>
            </a:endParaRPr>
          </a:p>
          <a:p>
            <a:endParaRPr lang="en-US" sz="2400">
              <a:sym typeface="+mn-ea"/>
            </a:endParaRPr>
          </a:p>
          <a:p>
            <a:pPr marL="0" indent="0">
              <a:buNone/>
            </a:pPr>
            <a:r>
              <a:rPr lang="en-US" sz="2400">
                <a:sym typeface="+mn-ea"/>
              </a:rPr>
              <a:t>Example of document.getElementsByTagName() method</a:t>
            </a:r>
            <a:endParaRPr lang="en-US" sz="2400">
              <a:sym typeface="+mn-ea"/>
            </a:endParaRPr>
          </a:p>
          <a:p>
            <a:pPr marL="0" indent="0">
              <a:buNone/>
            </a:pPr>
            <a:endParaRPr lang="en-US" sz="2400">
              <a:sym typeface="+mn-ea"/>
            </a:endParaRPr>
          </a:p>
          <a:p>
            <a:r>
              <a:rPr lang="en-US" sz="2400">
                <a:sym typeface="+mn-ea"/>
              </a:rPr>
              <a:t>In this example, we going to count total number of paragraphs used in the document. To do this, we have called the document.getElementsByTagName("p") method that returns the total paragraphs.</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lnSpcReduction="20000"/>
          </a:bodyPr>
          <a:p>
            <a:pPr marL="0" indent="0">
              <a:buNone/>
            </a:pPr>
            <a:r>
              <a:rPr lang="en-US" sz="2400"/>
              <a:t>&lt;script type="text/javascript"&gt;  </a:t>
            </a:r>
            <a:endParaRPr lang="en-US" sz="2400"/>
          </a:p>
          <a:p>
            <a:pPr marL="0" indent="0">
              <a:buNone/>
            </a:pPr>
            <a:r>
              <a:rPr lang="en-US" sz="2400"/>
              <a:t>function countpara(){  </a:t>
            </a:r>
            <a:endParaRPr lang="en-US" sz="2400"/>
          </a:p>
          <a:p>
            <a:pPr marL="0" indent="0">
              <a:buNone/>
            </a:pPr>
            <a:r>
              <a:rPr lang="en-US" sz="2400"/>
              <a:t>var totalpara=document.getElementsByTagName("p");  </a:t>
            </a:r>
            <a:endParaRPr lang="en-US" sz="2400"/>
          </a:p>
          <a:p>
            <a:pPr marL="0" indent="0">
              <a:buNone/>
            </a:pPr>
            <a:r>
              <a:rPr lang="en-US" sz="2400"/>
              <a:t>alert("total p tags are: "+totalpara.length);  </a:t>
            </a:r>
            <a:endParaRPr lang="en-US" sz="2400"/>
          </a:p>
          <a:p>
            <a:pPr marL="0" indent="0">
              <a:buNone/>
            </a:pPr>
            <a:r>
              <a:rPr lang="en-US" sz="2400"/>
              <a:t>  </a:t>
            </a:r>
            <a:endParaRPr lang="en-US" sz="2400"/>
          </a:p>
          <a:p>
            <a:pPr marL="0" indent="0">
              <a:buNone/>
            </a:pPr>
            <a:r>
              <a:rPr lang="en-US" sz="2400"/>
              <a:t>}  </a:t>
            </a:r>
            <a:endParaRPr lang="en-US" sz="2400"/>
          </a:p>
          <a:p>
            <a:pPr marL="0" indent="0">
              <a:buNone/>
            </a:pPr>
            <a:r>
              <a:rPr lang="en-US" sz="2400"/>
              <a:t>&lt;/script&gt;  </a:t>
            </a:r>
            <a:endParaRPr lang="en-US" sz="2400"/>
          </a:p>
          <a:p>
            <a:pPr marL="0" indent="0">
              <a:buNone/>
            </a:pPr>
            <a:r>
              <a:rPr lang="en-US" sz="2400"/>
              <a:t>&lt;p&gt;This is a pragraph&lt;/p&gt;  </a:t>
            </a:r>
            <a:endParaRPr lang="en-US" sz="2400"/>
          </a:p>
          <a:p>
            <a:pPr marL="0" indent="0">
              <a:buNone/>
            </a:pPr>
            <a:r>
              <a:rPr lang="en-US" sz="2400"/>
              <a:t>&lt;p&gt;Here we are going to count total number of paragraphs by getElementByTagName() method.&lt;/p&gt;  </a:t>
            </a:r>
            <a:endParaRPr lang="en-US" sz="2400"/>
          </a:p>
          <a:p>
            <a:pPr marL="0" indent="0">
              <a:buNone/>
            </a:pPr>
            <a:r>
              <a:rPr lang="en-US" sz="2400"/>
              <a:t>&lt;p&gt;Let's see the simple example&lt;/p&gt;  </a:t>
            </a:r>
            <a:endParaRPr lang="en-US" sz="2400"/>
          </a:p>
          <a:p>
            <a:pPr marL="0" indent="0">
              <a:buNone/>
            </a:pPr>
            <a:r>
              <a:rPr lang="en-US" sz="2400"/>
              <a:t>&lt;button onclick="countpara()"&gt;count paragraph&lt;/button&gt;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a:bodyPr>
          <a:p>
            <a:pPr marL="0" indent="0">
              <a:buNone/>
            </a:pPr>
            <a:r>
              <a:rPr lang="en-US" sz="2400" b="1"/>
              <a:t>Javascript - innerHTML</a:t>
            </a:r>
            <a:endParaRPr lang="en-US" sz="2400" b="1"/>
          </a:p>
          <a:p>
            <a:pPr marL="0" indent="0">
              <a:buNone/>
            </a:pPr>
            <a:endParaRPr lang="en-US" sz="2400" b="1"/>
          </a:p>
          <a:p>
            <a:r>
              <a:rPr lang="en-US" sz="2400"/>
              <a:t>The innerHTML property can be used to write the dynamic html on the html document.</a:t>
            </a:r>
            <a:endParaRPr lang="en-US" sz="2400"/>
          </a:p>
          <a:p>
            <a:endParaRPr lang="en-US" sz="2400"/>
          </a:p>
          <a:p>
            <a:r>
              <a:rPr lang="en-US" sz="2400"/>
              <a:t>It is used mostly in the web pages to generate the dynamic html such as registration form, comment form, links etc.</a:t>
            </a:r>
            <a:endParaRPr lang="en-US" sz="2400"/>
          </a:p>
          <a:p>
            <a:endParaRPr lang="en-US" sz="2400"/>
          </a:p>
          <a:p>
            <a:r>
              <a:rPr lang="en-US" sz="2400"/>
              <a:t>In this example, we are dynamically writing the html form inside the div name having the id mylocation. We are identifing this position by calling the document.getElementById() method.</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fontScale="90000" lnSpcReduction="20000"/>
          </a:bodyPr>
          <a:p>
            <a:pPr marL="0" indent="0">
              <a:buNone/>
            </a:pPr>
            <a:r>
              <a:rPr lang="en-US" sz="2400" b="1"/>
              <a:t>&lt;html&gt;</a:t>
            </a:r>
            <a:endParaRPr lang="en-US" sz="2400" b="1"/>
          </a:p>
          <a:p>
            <a:pPr marL="0" indent="0">
              <a:buNone/>
            </a:pPr>
            <a:r>
              <a:rPr lang="en-US" sz="2400" b="1"/>
              <a:t>&lt;body&gt;</a:t>
            </a:r>
            <a:endParaRPr lang="en-US" sz="2400" b="1"/>
          </a:p>
          <a:p>
            <a:pPr marL="0" indent="0">
              <a:buNone/>
            </a:pPr>
            <a:r>
              <a:rPr lang="en-US" sz="2400" b="1"/>
              <a:t>&lt;script type="text/javascript" &gt;  </a:t>
            </a:r>
            <a:endParaRPr lang="en-US" sz="2400" b="1"/>
          </a:p>
          <a:p>
            <a:pPr marL="0" indent="0">
              <a:buNone/>
            </a:pPr>
            <a:r>
              <a:rPr lang="en-US" sz="2400" b="1"/>
              <a:t>function showcommentform() {  </a:t>
            </a:r>
            <a:endParaRPr lang="en-US" sz="2400" b="1"/>
          </a:p>
          <a:p>
            <a:pPr marL="0" indent="0">
              <a:buNone/>
            </a:pPr>
            <a:r>
              <a:rPr lang="en-US" sz="2400" b="1"/>
              <a:t>var data="Name:&lt;br&gt;&lt;input type='text' name='name'&gt;&lt;br&gt;Comment:&lt;br&gt;&lt;textarea rows='5' cols='50'&gt;&lt;/textarea&gt;&lt;br&gt;&lt;input type='submit' value='comment'&gt;";  </a:t>
            </a:r>
            <a:endParaRPr lang="en-US" sz="2400" b="1"/>
          </a:p>
          <a:p>
            <a:pPr marL="0" indent="0">
              <a:buNone/>
            </a:pPr>
            <a:r>
              <a:rPr lang="en-US" sz="2400" b="1"/>
              <a:t>  </a:t>
            </a:r>
            <a:endParaRPr lang="en-US" sz="2400" b="1"/>
          </a:p>
          <a:p>
            <a:pPr marL="0" indent="0">
              <a:buNone/>
            </a:pPr>
            <a:r>
              <a:rPr lang="en-US" sz="2400" b="1"/>
              <a:t>document.getElementById('mylocation').innerHTML=data;  </a:t>
            </a:r>
            <a:endParaRPr lang="en-US" sz="2400" b="1"/>
          </a:p>
          <a:p>
            <a:pPr marL="0" indent="0">
              <a:buNone/>
            </a:pPr>
            <a:r>
              <a:rPr lang="en-US" sz="2400" b="1"/>
              <a:t> }  </a:t>
            </a:r>
            <a:endParaRPr lang="en-US" sz="2400" b="1"/>
          </a:p>
          <a:p>
            <a:pPr marL="0" indent="0">
              <a:buNone/>
            </a:pPr>
            <a:r>
              <a:rPr lang="en-US" sz="2400" b="1"/>
              <a:t>  </a:t>
            </a:r>
            <a:endParaRPr lang="en-US" sz="2400" b="1"/>
          </a:p>
          <a:p>
            <a:pPr marL="0" indent="0">
              <a:buNone/>
            </a:pPr>
            <a:r>
              <a:rPr lang="en-US" sz="2400" b="1"/>
              <a:t>&lt;/script&gt;  </a:t>
            </a:r>
            <a:endParaRPr lang="en-US" sz="2400" b="1"/>
          </a:p>
          <a:p>
            <a:pPr marL="0" indent="0">
              <a:buNone/>
            </a:pPr>
            <a:r>
              <a:rPr lang="en-US" sz="2400" b="1"/>
              <a:t>&lt;form name="myForm"&gt;  </a:t>
            </a:r>
            <a:endParaRPr lang="en-US" sz="2400" b="1"/>
          </a:p>
          <a:p>
            <a:pPr marL="0" indent="0">
              <a:buNone/>
            </a:pPr>
            <a:r>
              <a:rPr lang="en-US" sz="2400" b="1"/>
              <a:t>&lt;input type="button" value="comment" onclick="showcommentform()"&gt;  </a:t>
            </a:r>
            <a:endParaRPr lang="en-US" sz="2400" b="1"/>
          </a:p>
          <a:p>
            <a:pPr marL="0" indent="0">
              <a:buNone/>
            </a:pPr>
            <a:r>
              <a:rPr lang="en-US" sz="2400" b="1"/>
              <a:t>&lt;div id="mylocation"&gt;&lt;/div&gt;  </a:t>
            </a:r>
            <a:endParaRPr lang="en-US" sz="2400" b="1"/>
          </a:p>
          <a:p>
            <a:pPr marL="0" indent="0">
              <a:buNone/>
            </a:pPr>
            <a:r>
              <a:rPr lang="en-US" sz="2400" b="1"/>
              <a:t>&lt;/form&gt;  </a:t>
            </a:r>
            <a:endParaRPr lang="en-US" sz="2400" b="1"/>
          </a:p>
          <a:p>
            <a:pPr marL="0" indent="0">
              <a:buNone/>
            </a:pPr>
            <a:r>
              <a:rPr lang="en-US" sz="2400" b="1"/>
              <a:t>&lt;/body&gt;</a:t>
            </a:r>
            <a:endParaRPr lang="en-US" sz="2400" b="1"/>
          </a:p>
          <a:p>
            <a:pPr marL="0" indent="0">
              <a:buNone/>
            </a:pPr>
            <a:r>
              <a:rPr lang="en-US" sz="2400" b="1"/>
              <a:t>&lt;/html&gt;</a:t>
            </a:r>
            <a:endParaRPr lang="en-US" sz="2400"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lnSpcReduction="20000"/>
          </a:bodyPr>
          <a:p>
            <a:pPr marL="0" indent="0">
              <a:buNone/>
            </a:pPr>
            <a:r>
              <a:rPr lang="en-US" sz="2400" b="1">
                <a:sym typeface="+mn-ea"/>
              </a:rPr>
              <a:t>Javascript - innerText</a:t>
            </a:r>
            <a:endParaRPr lang="en-US" sz="2400" b="1">
              <a:sym typeface="+mn-ea"/>
            </a:endParaRPr>
          </a:p>
          <a:p>
            <a:pPr marL="0" indent="0">
              <a:buNone/>
            </a:pPr>
            <a:endParaRPr lang="en-US" sz="2400" b="1">
              <a:sym typeface="+mn-ea"/>
            </a:endParaRPr>
          </a:p>
          <a:p>
            <a:r>
              <a:rPr lang="en-US" sz="2400">
                <a:sym typeface="+mn-ea"/>
              </a:rPr>
              <a:t>The innerText property can be used to write the dynamic text on the html document. Here, text will not be interpreted as html text but a normal text.</a:t>
            </a:r>
            <a:endParaRPr lang="en-US" sz="2400">
              <a:sym typeface="+mn-ea"/>
            </a:endParaRPr>
          </a:p>
          <a:p>
            <a:endParaRPr lang="en-US" sz="2400">
              <a:sym typeface="+mn-ea"/>
            </a:endParaRPr>
          </a:p>
          <a:p>
            <a:r>
              <a:rPr lang="en-US" sz="2400">
                <a:sym typeface="+mn-ea"/>
              </a:rPr>
              <a:t>It is used mostly in the web pages to generate the dynamic content such as writing the validation message, password strength etc.</a:t>
            </a:r>
            <a:endParaRPr lang="en-US" sz="2400">
              <a:sym typeface="+mn-ea"/>
            </a:endParaRPr>
          </a:p>
          <a:p>
            <a:endParaRPr lang="en-US" sz="2400">
              <a:sym typeface="+mn-ea"/>
            </a:endParaRPr>
          </a:p>
          <a:p>
            <a:pPr marL="0" indent="0">
              <a:buNone/>
            </a:pPr>
            <a:r>
              <a:rPr lang="en-US" sz="2400" b="1">
                <a:sym typeface="+mn-ea"/>
              </a:rPr>
              <a:t>Javascript innerText Example</a:t>
            </a:r>
            <a:endParaRPr lang="en-US" sz="2400" b="1">
              <a:sym typeface="+mn-ea"/>
            </a:endParaRPr>
          </a:p>
          <a:p>
            <a:endParaRPr lang="en-US" sz="2400">
              <a:sym typeface="+mn-ea"/>
            </a:endParaRPr>
          </a:p>
          <a:p>
            <a:r>
              <a:rPr lang="en-US" sz="2400">
                <a:sym typeface="+mn-ea"/>
              </a:rPr>
              <a:t>In this example, we are going to display the password strength when releases the key after press.</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fontScale="90000" lnSpcReduction="20000"/>
          </a:bodyPr>
          <a:p>
            <a:pPr marL="0" indent="0">
              <a:buNone/>
            </a:pPr>
            <a:r>
              <a:rPr lang="en-US" sz="2400" b="1">
                <a:sym typeface="+mn-ea"/>
              </a:rPr>
              <a:t>&lt;script type="text/javascript" &gt;  </a:t>
            </a:r>
            <a:endParaRPr lang="en-US" sz="2400" b="1">
              <a:sym typeface="+mn-ea"/>
            </a:endParaRPr>
          </a:p>
          <a:p>
            <a:pPr marL="0" indent="0">
              <a:buNone/>
            </a:pPr>
            <a:r>
              <a:rPr lang="en-US" sz="2400" b="1">
                <a:sym typeface="+mn-ea"/>
              </a:rPr>
              <a:t>function validate() {  </a:t>
            </a:r>
            <a:endParaRPr lang="en-US" sz="2400" b="1">
              <a:sym typeface="+mn-ea"/>
            </a:endParaRPr>
          </a:p>
          <a:p>
            <a:pPr marL="0" indent="0">
              <a:buNone/>
            </a:pPr>
            <a:r>
              <a:rPr lang="en-US" sz="2400" b="1">
                <a:sym typeface="+mn-ea"/>
              </a:rPr>
              <a:t>var msg;  </a:t>
            </a:r>
            <a:endParaRPr lang="en-US" sz="2400" b="1">
              <a:sym typeface="+mn-ea"/>
            </a:endParaRPr>
          </a:p>
          <a:p>
            <a:pPr marL="0" indent="0">
              <a:buNone/>
            </a:pPr>
            <a:r>
              <a:rPr lang="en-US" sz="2400" b="1">
                <a:sym typeface="+mn-ea"/>
              </a:rPr>
              <a:t>if(document.myForm.userPass.value.length&gt;5){  </a:t>
            </a:r>
            <a:endParaRPr lang="en-US" sz="2400" b="1">
              <a:sym typeface="+mn-ea"/>
            </a:endParaRPr>
          </a:p>
          <a:p>
            <a:pPr marL="0" indent="0">
              <a:buNone/>
            </a:pPr>
            <a:r>
              <a:rPr lang="en-US" sz="2400" b="1">
                <a:sym typeface="+mn-ea"/>
              </a:rPr>
              <a:t>msg="good";  </a:t>
            </a:r>
            <a:endParaRPr lang="en-US" sz="2400" b="1">
              <a:sym typeface="+mn-ea"/>
            </a:endParaRPr>
          </a:p>
          <a:p>
            <a:pPr marL="0" indent="0">
              <a:buNone/>
            </a:pPr>
            <a:r>
              <a:rPr lang="en-US" sz="2400" b="1">
                <a:sym typeface="+mn-ea"/>
              </a:rPr>
              <a:t>}  </a:t>
            </a:r>
            <a:endParaRPr lang="en-US" sz="2400" b="1">
              <a:sym typeface="+mn-ea"/>
            </a:endParaRPr>
          </a:p>
          <a:p>
            <a:pPr marL="0" indent="0">
              <a:buNone/>
            </a:pPr>
            <a:r>
              <a:rPr lang="en-US" sz="2400" b="1">
                <a:sym typeface="+mn-ea"/>
              </a:rPr>
              <a:t>else{  </a:t>
            </a:r>
            <a:endParaRPr lang="en-US" sz="2400" b="1">
              <a:sym typeface="+mn-ea"/>
            </a:endParaRPr>
          </a:p>
          <a:p>
            <a:pPr marL="0" indent="0">
              <a:buNone/>
            </a:pPr>
            <a:r>
              <a:rPr lang="en-US" sz="2400" b="1">
                <a:sym typeface="+mn-ea"/>
              </a:rPr>
              <a:t>msg="poor";  </a:t>
            </a:r>
            <a:endParaRPr lang="en-US" sz="2400" b="1">
              <a:sym typeface="+mn-ea"/>
            </a:endParaRPr>
          </a:p>
          <a:p>
            <a:pPr marL="0" indent="0">
              <a:buNone/>
            </a:pPr>
            <a:r>
              <a:rPr lang="en-US" sz="2400" b="1">
                <a:sym typeface="+mn-ea"/>
              </a:rPr>
              <a:t>}  </a:t>
            </a:r>
            <a:endParaRPr lang="en-US" sz="2400" b="1">
              <a:sym typeface="+mn-ea"/>
            </a:endParaRPr>
          </a:p>
          <a:p>
            <a:pPr marL="0" indent="0">
              <a:buNone/>
            </a:pPr>
            <a:r>
              <a:rPr lang="en-US" sz="2400" b="1">
                <a:sym typeface="+mn-ea"/>
              </a:rPr>
              <a:t>document.getElementById('mylocation').innerText=msg;  </a:t>
            </a:r>
            <a:endParaRPr lang="en-US" sz="2400" b="1">
              <a:sym typeface="+mn-ea"/>
            </a:endParaRPr>
          </a:p>
          <a:p>
            <a:pPr marL="0" indent="0">
              <a:buNone/>
            </a:pPr>
            <a:r>
              <a:rPr lang="en-US" sz="2400" b="1">
                <a:sym typeface="+mn-ea"/>
              </a:rPr>
              <a:t> }  </a:t>
            </a:r>
            <a:endParaRPr lang="en-US" sz="2400" b="1">
              <a:sym typeface="+mn-ea"/>
            </a:endParaRPr>
          </a:p>
          <a:p>
            <a:pPr marL="0" indent="0">
              <a:buNone/>
            </a:pPr>
            <a:r>
              <a:rPr lang="en-US" sz="2400" b="1">
                <a:sym typeface="+mn-ea"/>
              </a:rPr>
              <a:t>  </a:t>
            </a:r>
            <a:endParaRPr lang="en-US" sz="2400" b="1">
              <a:sym typeface="+mn-ea"/>
            </a:endParaRPr>
          </a:p>
          <a:p>
            <a:pPr marL="0" indent="0">
              <a:buNone/>
            </a:pPr>
            <a:r>
              <a:rPr lang="en-US" sz="2400" b="1">
                <a:sym typeface="+mn-ea"/>
              </a:rPr>
              <a:t>&lt;/script&gt;  </a:t>
            </a:r>
            <a:endParaRPr lang="en-US" sz="2400" b="1">
              <a:sym typeface="+mn-ea"/>
            </a:endParaRPr>
          </a:p>
          <a:p>
            <a:pPr marL="0" indent="0">
              <a:buNone/>
            </a:pPr>
            <a:r>
              <a:rPr lang="en-US" sz="2400" b="1">
                <a:sym typeface="+mn-ea"/>
              </a:rPr>
              <a:t>&lt;form name="myForm"&gt;  </a:t>
            </a:r>
            <a:endParaRPr lang="en-US" sz="2400" b="1">
              <a:sym typeface="+mn-ea"/>
            </a:endParaRPr>
          </a:p>
          <a:p>
            <a:pPr marL="0" indent="0">
              <a:buNone/>
            </a:pPr>
            <a:r>
              <a:rPr lang="en-US" sz="2400" b="1">
                <a:sym typeface="+mn-ea"/>
              </a:rPr>
              <a:t>&lt;input type="password" value="" name="userPass" onkeyup="validate()"&gt;  </a:t>
            </a:r>
            <a:endParaRPr lang="en-US" sz="2400" b="1">
              <a:sym typeface="+mn-ea"/>
            </a:endParaRPr>
          </a:p>
          <a:p>
            <a:pPr marL="0" indent="0">
              <a:buNone/>
            </a:pPr>
            <a:r>
              <a:rPr lang="en-US" sz="2400" b="1">
                <a:sym typeface="+mn-ea"/>
              </a:rPr>
              <a:t>Strength:&lt;span id="mylocation"&gt;no strength&lt;/span&gt;  </a:t>
            </a:r>
            <a:endParaRPr lang="en-US" sz="2400" b="1">
              <a:sym typeface="+mn-ea"/>
            </a:endParaRPr>
          </a:p>
          <a:p>
            <a:pPr marL="0" indent="0">
              <a:buNone/>
            </a:pPr>
            <a:r>
              <a:rPr lang="en-US" sz="2400" b="1">
                <a:sym typeface="+mn-ea"/>
              </a:rPr>
              <a:t>&lt;/form&gt;  </a:t>
            </a:r>
            <a:endParaRPr lang="en-US" sz="2400" b="1">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0725"/>
            <a:ext cx="10972800" cy="5883910"/>
          </a:xfrm>
        </p:spPr>
        <p:txBody>
          <a:bodyPr>
            <a:normAutofit lnSpcReduction="20000"/>
          </a:bodyPr>
          <a:p>
            <a:r>
              <a:rPr lang="en-US" sz="2400"/>
              <a:t>The document object represents the whole html document.</a:t>
            </a:r>
            <a:endParaRPr lang="en-US" sz="2400"/>
          </a:p>
          <a:p>
            <a:endParaRPr lang="en-US" sz="2400" b="1"/>
          </a:p>
          <a:p>
            <a:r>
              <a:rPr lang="en-US" sz="2400"/>
              <a:t>When html document is loaded in the browser, it becomes a document object. It is the root element that represents the html document. It has properties and methods. By the help of document object, we can add dynamic content to our web page.</a:t>
            </a:r>
            <a:endParaRPr lang="en-US" sz="2400"/>
          </a:p>
          <a:p>
            <a:endParaRPr lang="en-US" sz="2400"/>
          </a:p>
          <a:p>
            <a:pPr marL="0" indent="0">
              <a:buNone/>
            </a:pPr>
            <a:r>
              <a:rPr lang="en-US" sz="2400" b="1"/>
              <a:t>Properties of document object</a:t>
            </a:r>
            <a:endParaRPr lang="en-US" sz="2400" b="1"/>
          </a:p>
          <a:p>
            <a:endParaRPr lang="en-US" sz="2400"/>
          </a:p>
          <a:p>
            <a:r>
              <a:rPr lang="en-US" sz="2400"/>
              <a:t>Let's see the properties of document object that can be accessed and modified by the document object.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p:cNvPicPr>
            <a:picLocks noChangeAspect="1"/>
          </p:cNvPicPr>
          <p:nvPr>
            <p:ph idx="1"/>
          </p:nvPr>
        </p:nvPicPr>
        <p:blipFill>
          <a:blip r:embed="rId1"/>
          <a:stretch>
            <a:fillRect/>
          </a:stretch>
        </p:blipFill>
        <p:spPr>
          <a:xfrm>
            <a:off x="890270" y="812800"/>
            <a:ext cx="9392920" cy="5542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15620"/>
            <a:ext cx="10972800" cy="5983605"/>
          </a:xfrm>
        </p:spPr>
        <p:txBody>
          <a:bodyPr>
            <a:normAutofit/>
          </a:bodyPr>
          <a:p>
            <a:pPr marL="0" indent="0">
              <a:buNone/>
            </a:pPr>
            <a:r>
              <a:rPr lang="en-US" sz="2800" b="1"/>
              <a:t>Methods of document object</a:t>
            </a:r>
            <a:endParaRPr lang="en-US" sz="2800" b="1"/>
          </a:p>
          <a:p>
            <a:pPr marL="0" indent="0">
              <a:buNone/>
            </a:pPr>
            <a:endParaRPr lang="en-US" sz="2800" b="1"/>
          </a:p>
          <a:p>
            <a:r>
              <a:rPr lang="en-US" sz="2800"/>
              <a:t>We can access and change the contents of document by its methods.</a:t>
            </a:r>
            <a:endParaRPr lang="en-US" sz="2800"/>
          </a:p>
          <a:p>
            <a:endParaRPr lang="en-US" sz="2800"/>
          </a:p>
          <a:p>
            <a:endParaRPr lang="en-US" sz="2800"/>
          </a:p>
        </p:txBody>
      </p:sp>
      <p:pic>
        <p:nvPicPr>
          <p:cNvPr id="2" name="Picture 1"/>
          <p:cNvPicPr>
            <a:picLocks noChangeAspect="1"/>
          </p:cNvPicPr>
          <p:nvPr/>
        </p:nvPicPr>
        <p:blipFill>
          <a:blip r:embed="rId1"/>
          <a:stretch>
            <a:fillRect/>
          </a:stretch>
        </p:blipFill>
        <p:spPr>
          <a:xfrm>
            <a:off x="1354455" y="2493010"/>
            <a:ext cx="9210675" cy="4006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5983605"/>
          </a:xfrm>
        </p:spPr>
        <p:txBody>
          <a:bodyPr>
            <a:normAutofit/>
          </a:bodyPr>
          <a:p>
            <a:pPr marL="0" indent="0">
              <a:buNone/>
            </a:pPr>
            <a:r>
              <a:rPr lang="en-US" sz="2800" b="1"/>
              <a:t>Accessing field value by document object</a:t>
            </a:r>
            <a:endParaRPr lang="en-US" sz="2800" b="1"/>
          </a:p>
          <a:p>
            <a:pPr marL="0" indent="0">
              <a:buNone/>
            </a:pPr>
            <a:endParaRPr lang="en-US" sz="2800" b="1"/>
          </a:p>
          <a:p>
            <a:r>
              <a:rPr lang="en-US" sz="2800"/>
              <a:t>In this example, we are going to get the value of input text by user. Here, we are using document.form1.name.value to get the value of name field.</a:t>
            </a:r>
            <a:endParaRPr lang="en-US" sz="2800"/>
          </a:p>
          <a:p>
            <a:endParaRPr lang="en-US" sz="2800"/>
          </a:p>
          <a:p>
            <a:r>
              <a:rPr lang="en-US" sz="2800"/>
              <a:t>Here, document is the root element that represents the html document.</a:t>
            </a:r>
            <a:endParaRPr lang="en-US" sz="2800"/>
          </a:p>
          <a:p>
            <a:endParaRPr lang="en-US" sz="2800"/>
          </a:p>
          <a:p>
            <a:r>
              <a:rPr lang="en-US" sz="2800"/>
              <a:t>form1 is the name of the form.</a:t>
            </a:r>
            <a:endParaRPr lang="en-US" sz="2800"/>
          </a:p>
          <a:p>
            <a:endParaRPr lang="en-US" sz="2800"/>
          </a:p>
          <a:p>
            <a:r>
              <a:rPr lang="en-US" sz="2800"/>
              <a:t>name is the attribute name of the input text.</a:t>
            </a:r>
            <a:endParaRPr lang="en-US" sz="28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a:bodyPr>
          <a:p>
            <a:pPr marL="0" indent="0">
              <a:buNone/>
            </a:pPr>
            <a:r>
              <a:rPr lang="en-US" sz="2400" b="1"/>
              <a:t>&lt;script type="text/javascript"&gt;  </a:t>
            </a:r>
            <a:endParaRPr lang="en-US" sz="2400" b="1"/>
          </a:p>
          <a:p>
            <a:pPr marL="0" indent="0">
              <a:buNone/>
            </a:pPr>
            <a:r>
              <a:rPr lang="en-US" sz="2400" b="1"/>
              <a:t>function printvalue(){  </a:t>
            </a:r>
            <a:endParaRPr lang="en-US" sz="2400" b="1"/>
          </a:p>
          <a:p>
            <a:pPr marL="0" indent="0">
              <a:buNone/>
            </a:pPr>
            <a:r>
              <a:rPr lang="en-US" sz="2400" b="1"/>
              <a:t>var name=document.form1.name.value;  </a:t>
            </a:r>
            <a:endParaRPr lang="en-US" sz="2400" b="1"/>
          </a:p>
          <a:p>
            <a:pPr marL="0" indent="0">
              <a:buNone/>
            </a:pPr>
            <a:r>
              <a:rPr lang="en-US" sz="2400" b="1"/>
              <a:t>alert("Welcome: "+name);  </a:t>
            </a:r>
            <a:endParaRPr lang="en-US" sz="2400" b="1"/>
          </a:p>
          <a:p>
            <a:pPr marL="0" indent="0">
              <a:buNone/>
            </a:pPr>
            <a:r>
              <a:rPr lang="en-US" sz="2400" b="1"/>
              <a:t>}  </a:t>
            </a:r>
            <a:endParaRPr lang="en-US" sz="2400" b="1"/>
          </a:p>
          <a:p>
            <a:pPr marL="0" indent="0">
              <a:buNone/>
            </a:pPr>
            <a:r>
              <a:rPr lang="en-US" sz="2400" b="1"/>
              <a:t>&lt;/script&gt;  </a:t>
            </a:r>
            <a:endParaRPr lang="en-US" sz="2400" b="1"/>
          </a:p>
          <a:p>
            <a:pPr marL="0" indent="0">
              <a:buNone/>
            </a:pPr>
            <a:r>
              <a:rPr lang="en-US" sz="2400" b="1"/>
              <a:t>  </a:t>
            </a:r>
            <a:endParaRPr lang="en-US" sz="2400" b="1"/>
          </a:p>
          <a:p>
            <a:pPr marL="0" indent="0">
              <a:buNone/>
            </a:pPr>
            <a:r>
              <a:rPr lang="en-US" sz="2400" b="1"/>
              <a:t>&lt;form name="form1"&gt;  </a:t>
            </a:r>
            <a:endParaRPr lang="en-US" sz="2400" b="1"/>
          </a:p>
          <a:p>
            <a:pPr marL="0" indent="0">
              <a:buNone/>
            </a:pPr>
            <a:r>
              <a:rPr lang="en-US" sz="2400" b="1"/>
              <a:t>Enter Name:&lt;input type="text" name="name"/&gt;  </a:t>
            </a:r>
            <a:endParaRPr lang="en-US" sz="2400" b="1"/>
          </a:p>
          <a:p>
            <a:pPr marL="0" indent="0">
              <a:buNone/>
            </a:pPr>
            <a:r>
              <a:rPr lang="en-US" sz="2400" b="1"/>
              <a:t>&lt;input type="button" onclick="printvalue()" value="print name"/&gt;  </a:t>
            </a:r>
            <a:endParaRPr lang="en-US" sz="2400" b="1"/>
          </a:p>
          <a:p>
            <a:pPr marL="0" indent="0">
              <a:buNone/>
            </a:pPr>
            <a:r>
              <a:rPr lang="en-US" sz="2400" b="1"/>
              <a:t>&lt;/form&gt;  </a:t>
            </a:r>
            <a:endParaRPr lang="en-US" sz="2400"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lnSpcReduction="20000"/>
          </a:bodyPr>
          <a:p>
            <a:pPr marL="0" indent="0">
              <a:buNone/>
            </a:pPr>
            <a:r>
              <a:rPr lang="en-US" sz="2400" b="1"/>
              <a:t>getElementById() method</a:t>
            </a:r>
            <a:endParaRPr lang="en-US" sz="2400" b="1"/>
          </a:p>
          <a:p>
            <a:pPr marL="0" indent="0">
              <a:buNone/>
            </a:pPr>
            <a:endParaRPr lang="en-US" sz="2400" b="1"/>
          </a:p>
          <a:p>
            <a:r>
              <a:rPr lang="en-US" sz="2400"/>
              <a:t>The document.getElementById() method returns the element of specified id.</a:t>
            </a:r>
            <a:endParaRPr lang="en-US" sz="2400"/>
          </a:p>
          <a:p>
            <a:endParaRPr lang="en-US" sz="2400"/>
          </a:p>
          <a:p>
            <a:r>
              <a:rPr lang="en-US" sz="2400"/>
              <a:t>we can use document.getElementById() method to get value of the input text. But we need to define id for the input field.</a:t>
            </a:r>
            <a:endParaRPr lang="en-US" sz="2400"/>
          </a:p>
          <a:p>
            <a:endParaRPr lang="en-US" sz="2400"/>
          </a:p>
          <a:p>
            <a:pPr marL="0" indent="0">
              <a:buNone/>
            </a:pPr>
            <a:r>
              <a:rPr lang="en-US" sz="2400"/>
              <a:t>&lt;script type="text/javascript"&gt;  </a:t>
            </a:r>
            <a:endParaRPr lang="en-US" sz="2400"/>
          </a:p>
          <a:p>
            <a:pPr marL="0" indent="0">
              <a:buNone/>
            </a:pPr>
            <a:r>
              <a:rPr lang="en-US" sz="2400"/>
              <a:t>function getcube(){  </a:t>
            </a:r>
            <a:endParaRPr lang="en-US" sz="2400"/>
          </a:p>
          <a:p>
            <a:pPr marL="0" indent="0">
              <a:buNone/>
            </a:pPr>
            <a:r>
              <a:rPr lang="en-US" sz="2400"/>
              <a:t>var number=document.getElementById("number").value;  </a:t>
            </a:r>
            <a:endParaRPr lang="en-US" sz="2400"/>
          </a:p>
          <a:p>
            <a:pPr marL="0" indent="0">
              <a:buNone/>
            </a:pPr>
            <a:r>
              <a:rPr lang="en-US" sz="2400"/>
              <a:t>alert(number*number*number);  </a:t>
            </a:r>
            <a:endParaRPr lang="en-US" sz="2400"/>
          </a:p>
          <a:p>
            <a:pPr marL="0" indent="0">
              <a:buNone/>
            </a:pPr>
            <a:r>
              <a:rPr lang="en-US" sz="2400"/>
              <a:t>}  </a:t>
            </a:r>
            <a:endParaRPr lang="en-US" sz="2400"/>
          </a:p>
          <a:p>
            <a:pPr marL="0" indent="0">
              <a:buNone/>
            </a:pPr>
            <a:r>
              <a:rPr lang="en-US" sz="2400"/>
              <a:t>&lt;/script&gt;  </a:t>
            </a:r>
            <a:endParaRPr lang="en-US" sz="2400"/>
          </a:p>
          <a:p>
            <a:pPr marL="0" indent="0">
              <a:buNone/>
            </a:pPr>
            <a:r>
              <a:rPr lang="en-US" sz="2400"/>
              <a:t>&lt;form&gt;  </a:t>
            </a:r>
            <a:endParaRPr lang="en-US" sz="2400"/>
          </a:p>
          <a:p>
            <a:pPr marL="0" indent="0">
              <a:buNone/>
            </a:pPr>
            <a:r>
              <a:rPr lang="en-US" sz="2400"/>
              <a:t>Enter No:&lt;input type="text" id="number" name="number"/&gt;&lt;br/&gt;  </a:t>
            </a:r>
            <a:endParaRPr lang="en-US" sz="2400"/>
          </a:p>
          <a:p>
            <a:pPr marL="0" indent="0">
              <a:buNone/>
            </a:pPr>
            <a:r>
              <a:rPr lang="en-US" sz="2400"/>
              <a:t>&lt;input type="button" value="cube" onclick="getcube()"/&gt;  </a:t>
            </a:r>
            <a:endParaRPr lang="en-US" sz="2400"/>
          </a:p>
          <a:p>
            <a:pPr marL="0" indent="0">
              <a:buNone/>
            </a:pPr>
            <a:r>
              <a:rPr lang="en-US" sz="2400"/>
              <a:t>&lt;/form&gt;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a:bodyPr>
          <a:p>
            <a:pPr marL="0" indent="0">
              <a:buNone/>
            </a:pPr>
            <a:r>
              <a:rPr lang="en-US" sz="2400" b="1"/>
              <a:t>GetElementsByClassName()</a:t>
            </a:r>
            <a:endParaRPr lang="en-US" sz="2400" b="1"/>
          </a:p>
          <a:p>
            <a:endParaRPr lang="en-US" sz="2400"/>
          </a:p>
          <a:p>
            <a:r>
              <a:rPr lang="en-US" sz="2400"/>
              <a:t>The getElementsByClassName() method is used for selecting or getting the elements through their class name value. </a:t>
            </a:r>
            <a:endParaRPr lang="en-US" sz="2400"/>
          </a:p>
          <a:p>
            <a:endParaRPr lang="en-US" sz="2400"/>
          </a:p>
          <a:p>
            <a:r>
              <a:rPr lang="en-US" sz="2400"/>
              <a:t>This DOM method returns an array-like object that consists of all the elements having the specified classname. </a:t>
            </a:r>
            <a:endParaRPr lang="en-US" sz="2400"/>
          </a:p>
          <a:p>
            <a:endParaRPr lang="en-US" sz="2400"/>
          </a:p>
          <a:p>
            <a:r>
              <a:rPr lang="en-US" sz="2400"/>
              <a:t>On calling the getElementsByClassName() method on any particular element, it will search the whole document and will return only those elements which match the specified or given class name.</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a:bodyPr>
          <a:p>
            <a:pPr marL="0" indent="0">
              <a:buNone/>
            </a:pPr>
            <a:r>
              <a:rPr lang="en-US" sz="2400" b="1">
                <a:sym typeface="+mn-ea"/>
              </a:rPr>
              <a:t>Example of getElementsByClassName() Method</a:t>
            </a:r>
            <a:r>
              <a:rPr lang="en-US" sz="2400">
                <a:sym typeface="+mn-ea"/>
              </a:rPr>
              <a:t> </a:t>
            </a:r>
            <a:endParaRPr lang="en-US" sz="2400">
              <a:sym typeface="+mn-ea"/>
            </a:endParaRPr>
          </a:p>
          <a:p>
            <a:pPr marL="0" indent="0">
              <a:buNone/>
            </a:pPr>
            <a:endParaRPr lang="en-US" sz="2400">
              <a:sym typeface="+mn-ea"/>
            </a:endParaRPr>
          </a:p>
          <a:p>
            <a:pPr marL="0" indent="0">
              <a:buNone/>
            </a:pPr>
            <a:r>
              <a:rPr lang="en-US" sz="2400">
                <a:sym typeface="+mn-ea"/>
              </a:rPr>
              <a:t>&lt;body&gt;  </a:t>
            </a:r>
            <a:endParaRPr lang="en-US" sz="2400">
              <a:sym typeface="+mn-ea"/>
            </a:endParaRPr>
          </a:p>
          <a:p>
            <a:pPr marL="0" indent="0">
              <a:buNone/>
            </a:pPr>
            <a:r>
              <a:rPr lang="en-US" sz="2400">
                <a:sym typeface="+mn-ea"/>
              </a:rPr>
              <a:t>&lt;div class="Class"&gt;  </a:t>
            </a:r>
            <a:endParaRPr lang="en-US" sz="2400">
              <a:sym typeface="+mn-ea"/>
            </a:endParaRPr>
          </a:p>
          <a:p>
            <a:pPr marL="0" indent="0">
              <a:buNone/>
            </a:pPr>
            <a:r>
              <a:rPr lang="en-US" sz="2400">
                <a:sym typeface="+mn-ea"/>
              </a:rPr>
              <a:t>This is a simple class implementation  </a:t>
            </a:r>
            <a:endParaRPr lang="en-US" sz="2400">
              <a:sym typeface="+mn-ea"/>
            </a:endParaRPr>
          </a:p>
          <a:p>
            <a:pPr marL="0" indent="0">
              <a:buNone/>
            </a:pPr>
            <a:r>
              <a:rPr lang="en-US" sz="2400">
                <a:sym typeface="+mn-ea"/>
              </a:rPr>
              <a:t>&lt;/div&gt;  </a:t>
            </a:r>
            <a:endParaRPr lang="en-US" sz="2400">
              <a:sym typeface="+mn-ea"/>
            </a:endParaRPr>
          </a:p>
          <a:p>
            <a:pPr marL="0" indent="0">
              <a:buNone/>
            </a:pPr>
            <a:r>
              <a:rPr lang="en-US" sz="2400">
                <a:sym typeface="+mn-ea"/>
              </a:rPr>
              <a:t>&lt;script type="text/javascript"&gt;  </a:t>
            </a:r>
            <a:endParaRPr lang="en-US" sz="2400">
              <a:sym typeface="+mn-ea"/>
            </a:endParaRPr>
          </a:p>
          <a:p>
            <a:pPr marL="0" indent="0">
              <a:buNone/>
            </a:pPr>
            <a:r>
              <a:rPr lang="en-US" sz="2400">
                <a:sym typeface="+mn-ea"/>
              </a:rPr>
              <a:t>document.getElementsByClassName('Class')[0].style.backgroundColor = 'red';   </a:t>
            </a:r>
            <a:endParaRPr lang="en-US" sz="2400">
              <a:sym typeface="+mn-ea"/>
            </a:endParaRPr>
          </a:p>
          <a:p>
            <a:pPr marL="0" indent="0">
              <a:buNone/>
            </a:pPr>
            <a:r>
              <a:rPr lang="en-US" sz="2400">
                <a:sym typeface="+mn-ea"/>
              </a:rPr>
              <a:t>&lt;/script&gt;  </a:t>
            </a:r>
            <a:endParaRPr lang="en-US" sz="2400">
              <a:sym typeface="+mn-ea"/>
            </a:endParaRPr>
          </a:p>
          <a:p>
            <a:pPr marL="0" indent="0">
              <a:buNone/>
            </a:pPr>
            <a:r>
              <a:rPr lang="en-US" sz="2400">
                <a:sym typeface="+mn-ea"/>
              </a:rPr>
              <a:t>&lt;/body&gt;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5201</Words>
  <Application>WPS Presentation</Application>
  <PresentationFormat>Widescreen</PresentationFormat>
  <Paragraphs>165</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SimSun</vt:lpstr>
      <vt:lpstr>Wingdings</vt:lpstr>
      <vt:lpstr>Microsoft YaHei</vt:lpstr>
      <vt:lpstr>Arial Unicode MS</vt:lpstr>
      <vt:lpstr>Calibri</vt:lpstr>
      <vt:lpstr>Blue Waves</vt:lpstr>
      <vt:lpstr>JavaScript Objects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41</cp:revision>
  <dcterms:created xsi:type="dcterms:W3CDTF">2023-01-26T06:09:00Z</dcterms:created>
  <dcterms:modified xsi:type="dcterms:W3CDTF">2023-02-17T04:43:17Z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