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7" d="100"/>
          <a:sy n="117" d="100"/>
        </p:scale>
        <p:origin x="-3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React JS</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140" y="597535"/>
            <a:ext cx="10972800" cy="4953000"/>
          </a:xfrm>
        </p:spPr>
        <p:txBody>
          <a:bodyPr>
            <a:normAutofit fontScale="70000"/>
          </a:bodyPr>
          <a:lstStyle/>
          <a:p>
            <a:pPr marL="0" indent="0">
              <a:buNone/>
            </a:pPr>
            <a:r>
              <a:rPr lang="en-US" b="1"/>
              <a:t>React Introduction</a:t>
            </a:r>
            <a:endParaRPr lang="en-US" b="1"/>
          </a:p>
          <a:p>
            <a:endParaRPr lang="en-US"/>
          </a:p>
          <a:p>
            <a:endParaRPr lang="en-US"/>
          </a:p>
          <a:p>
            <a:r>
              <a:rPr lang="en-US"/>
              <a:t>ReactJS is a declarative, efficient, and flexible JavaScript library for building reusable UI components. </a:t>
            </a:r>
            <a:endParaRPr lang="en-US"/>
          </a:p>
          <a:p>
            <a:endParaRPr lang="en-US"/>
          </a:p>
          <a:p>
            <a:r>
              <a:rPr lang="en-US"/>
              <a:t>It is an open-source, component-based front end library which is responsible only for the view layer of the application. </a:t>
            </a:r>
            <a:r>
              <a:rPr lang="en-US" b="1" dirty="0">
                <a:sym typeface="+mn-ea"/>
              </a:rPr>
              <a:t> </a:t>
            </a:r>
            <a:r>
              <a:rPr lang="en-US" dirty="0">
                <a:sym typeface="+mn-ea"/>
              </a:rPr>
              <a:t>It was created by Jordan Walke, who was a software engineer at Facebook. </a:t>
            </a:r>
            <a:endParaRPr lang="en-US"/>
          </a:p>
          <a:p>
            <a:endParaRPr lang="en-US"/>
          </a:p>
          <a:p>
            <a:r>
              <a:rPr lang="en-US" dirty="0">
                <a:sym typeface="+mn-ea"/>
              </a:rPr>
              <a:t>It was initially developed and maintained by Facebook and was later used in its products like WhatsApp &amp; Instagram. Facebook developed ReactJS in 2011 in its newsfeed section, but it was released to the public in the month of May 2013.</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550" y="558165"/>
            <a:ext cx="10991850" cy="4962525"/>
          </a:xfrm>
        </p:spPr>
        <p:txBody>
          <a:bodyPr>
            <a:noAutofit/>
          </a:bodyPr>
          <a:lstStyle/>
          <a:p>
            <a:r>
              <a:rPr lang="en-US" sz="1600" dirty="0"/>
              <a:t>Today, most of the websites are built using MVC (model view controller) architecture. In MVC architecture, React is the 'V' which stands for view, whereas the architecture is provided by the Redux or Flux.</a:t>
            </a:r>
            <a:endParaRPr lang="en-US" sz="1600" dirty="0"/>
          </a:p>
          <a:p>
            <a:endParaRPr lang="en-US" sz="1600" dirty="0"/>
          </a:p>
          <a:p>
            <a:r>
              <a:rPr lang="en-US" sz="1600" dirty="0"/>
              <a:t>A ReactJS application is made up of multiple components, each component responsible for outputting a small, reusable piece of HTML code. The components are the heart of all React applications. These Components can be nested with other components to allow complex applications to be built of simple building blocks. </a:t>
            </a:r>
            <a:endParaRPr lang="en-US" sz="1600" dirty="0"/>
          </a:p>
          <a:p>
            <a:endParaRPr lang="en-US" sz="1600" dirty="0"/>
          </a:p>
          <a:p>
            <a:r>
              <a:rPr lang="en-US" sz="1600" dirty="0"/>
              <a:t>ReactJS uses virtual DOM based mechanism to fill data in HTML DOM. The virtual DOM works fast as it only changes individual DOM elements instead of reloading complete DOM every time.</a:t>
            </a:r>
            <a:endParaRPr lang="en-US" sz="1600" dirty="0"/>
          </a:p>
          <a:p>
            <a:endParaRPr lang="en-US" sz="1600" dirty="0"/>
          </a:p>
          <a:p>
            <a:endParaRPr lang="en-US" sz="1600" dirty="0"/>
          </a:p>
          <a:p>
            <a:r>
              <a:rPr lang="en-US" sz="1600" dirty="0"/>
              <a:t>React is a JavaScript library for building user interfaces.</a:t>
            </a:r>
            <a:endParaRPr lang="en-US" sz="1600" dirty="0"/>
          </a:p>
          <a:p>
            <a:endParaRPr lang="en-US" sz="1600" dirty="0"/>
          </a:p>
          <a:p>
            <a:r>
              <a:rPr lang="en-US" sz="1600" dirty="0"/>
              <a:t>React is used to build single-page applications.</a:t>
            </a:r>
            <a:endParaRPr lang="en-US" sz="1600" dirty="0"/>
          </a:p>
          <a:p>
            <a:endParaRPr lang="en-US" sz="1600" dirty="0"/>
          </a:p>
          <a:p>
            <a:r>
              <a:rPr lang="en-US" sz="1600" dirty="0"/>
              <a:t>React allows us to create reusable UI components.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7345"/>
            <a:ext cx="10972800" cy="582613"/>
          </a:xfrm>
        </p:spPr>
        <p:txBody>
          <a:bodyPr/>
          <a:lstStyle/>
          <a:p>
            <a:r>
              <a:rPr lang="en-US" sz="2800" b="1"/>
              <a:t>Why Learn React JS </a:t>
            </a:r>
            <a:endParaRPr lang="en-US" sz="2800" b="1"/>
          </a:p>
        </p:txBody>
      </p:sp>
      <p:sp>
        <p:nvSpPr>
          <p:cNvPr id="3" name="Content Placeholder 2"/>
          <p:cNvSpPr>
            <a:spLocks noGrp="1"/>
          </p:cNvSpPr>
          <p:nvPr>
            <p:ph idx="1"/>
          </p:nvPr>
        </p:nvSpPr>
        <p:spPr>
          <a:xfrm>
            <a:off x="713740" y="1095375"/>
            <a:ext cx="10515600" cy="5392420"/>
          </a:xfrm>
        </p:spPr>
        <p:txBody>
          <a:bodyPr>
            <a:normAutofit lnSpcReduction="10000"/>
          </a:bodyPr>
          <a:lstStyle/>
          <a:p>
            <a:r>
              <a:rPr lang="en-US" sz="2400"/>
              <a:t>Today, many JavaScript frameworks are available in the market(like angular, node), but still, React came into the market and gained popularity amongst them. </a:t>
            </a:r>
            <a:endParaRPr lang="en-US" sz="2400"/>
          </a:p>
          <a:p>
            <a:endParaRPr lang="en-US" sz="2400"/>
          </a:p>
          <a:p>
            <a:r>
              <a:rPr lang="en-US" sz="2400"/>
              <a:t>The previous frameworks follow the traditional data flow structure, which uses the DOM (Document Object Model). DOM is an object which is created by the browser each time a web page is loaded. </a:t>
            </a:r>
            <a:endParaRPr lang="en-US" sz="2400"/>
          </a:p>
          <a:p>
            <a:endParaRPr lang="en-US" sz="2400"/>
          </a:p>
          <a:p>
            <a:r>
              <a:rPr lang="en-US" sz="2400"/>
              <a:t>It dynamically adds or removes the data at the back end and when any modifications were done, then each time a new DOM is created for the same page. </a:t>
            </a:r>
            <a:endParaRPr lang="en-US" sz="2400"/>
          </a:p>
          <a:p>
            <a:endParaRPr lang="en-US" sz="2400"/>
          </a:p>
          <a:p>
            <a:r>
              <a:rPr lang="en-US" sz="2400"/>
              <a:t>This repeated creation of DOM makes unnecessary memory wastage and reduces the performance of the application.</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230" y="485775"/>
            <a:ext cx="10515600" cy="5271770"/>
          </a:xfrm>
        </p:spPr>
        <p:txBody>
          <a:bodyPr>
            <a:normAutofit fontScale="60000"/>
          </a:bodyPr>
          <a:lstStyle/>
          <a:p>
            <a:r>
              <a:rPr lang="en-US" dirty="0"/>
              <a:t>Therefore, a new technology ReactJS framework invented which remove this drawback. ReactJS allows you to divide your entire application into various components. </a:t>
            </a:r>
            <a:endParaRPr lang="en-US" dirty="0"/>
          </a:p>
          <a:p>
            <a:endParaRPr lang="en-US" dirty="0"/>
          </a:p>
          <a:p>
            <a:r>
              <a:rPr lang="en-US" dirty="0"/>
              <a:t>ReactJS still used the same traditional data flow, but it is not directly operating on the browser's Document Object Model (DOM) immediately; instead, it operates on a virtual DOM. It means rather than manipulating the document in a browser after changes to our data, it resolves changes on a DOM built and run entirely in memory. </a:t>
            </a:r>
            <a:endParaRPr lang="en-US" dirty="0"/>
          </a:p>
          <a:p>
            <a:endParaRPr lang="en-US" dirty="0"/>
          </a:p>
          <a:p>
            <a:r>
              <a:rPr lang="en-US" dirty="0"/>
              <a:t>After the virtual DOM has been updated, React determines what changes made to the actual browser's DOM. The React Virtual DOM exists entirely in memory and is a representation of the web browser's DOM. </a:t>
            </a:r>
            <a:endParaRPr lang="en-US" dirty="0"/>
          </a:p>
          <a:p>
            <a:endParaRPr lang="en-US" dirty="0"/>
          </a:p>
          <a:p>
            <a:r>
              <a:rPr lang="en-US" dirty="0"/>
              <a:t>Due to this, when we write a React component, we did not write directly to the DOM; instead, we are writing virtual components that react will turn into the DOM.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7040"/>
            <a:ext cx="10972800" cy="582613"/>
          </a:xfrm>
        </p:spPr>
        <p:txBody>
          <a:bodyPr>
            <a:normAutofit fontScale="90000"/>
          </a:bodyPr>
          <a:lstStyle/>
          <a:p>
            <a:r>
              <a:rPr lang="en-US" b="1"/>
              <a:t>Installation</a:t>
            </a:r>
            <a:endParaRPr lang="en-US" b="1"/>
          </a:p>
        </p:txBody>
      </p:sp>
      <p:sp>
        <p:nvSpPr>
          <p:cNvPr id="3" name="Content Placeholder 2"/>
          <p:cNvSpPr>
            <a:spLocks noGrp="1"/>
          </p:cNvSpPr>
          <p:nvPr>
            <p:ph sz="half" idx="1"/>
          </p:nvPr>
        </p:nvSpPr>
        <p:spPr>
          <a:xfrm>
            <a:off x="789940" y="1253490"/>
            <a:ext cx="10612755" cy="5346700"/>
          </a:xfrm>
        </p:spPr>
        <p:txBody>
          <a:bodyPr>
            <a:normAutofit/>
          </a:bodyPr>
          <a:lstStyle/>
          <a:p>
            <a:pPr marL="0" indent="0">
              <a:buNone/>
            </a:pPr>
            <a:r>
              <a:rPr lang="en-US" sz="2400"/>
              <a:t>Pre-requisite for ReactJS:</a:t>
            </a:r>
            <a:endParaRPr lang="en-US" sz="2400"/>
          </a:p>
          <a:p>
            <a:pPr marL="0" indent="0">
              <a:buNone/>
            </a:pPr>
            <a:endParaRPr lang="en-US" sz="2400"/>
          </a:p>
          <a:p>
            <a:r>
              <a:rPr lang="en-US" sz="2400"/>
              <a:t>NodeJS and NPM</a:t>
            </a:r>
            <a:endParaRPr lang="en-US" sz="2400"/>
          </a:p>
          <a:p>
            <a:r>
              <a:rPr lang="en-US" sz="2400"/>
              <a:t>React</a:t>
            </a:r>
            <a:endParaRPr lang="en-US" sz="2400"/>
          </a:p>
          <a:p>
            <a:pPr marL="0" indent="0">
              <a:buNone/>
            </a:pPr>
            <a:endParaRPr lang="en-US" sz="2400"/>
          </a:p>
          <a:p>
            <a:r>
              <a:rPr lang="en-US" sz="2400"/>
              <a:t>Downalod Node JS from this location : </a:t>
            </a:r>
            <a:r>
              <a:rPr lang="en-US" sz="2400" b="1"/>
              <a:t>https://nodejs.org/en/download</a:t>
            </a:r>
            <a:endParaRPr lang="en-US" sz="2400"/>
          </a:p>
          <a:p>
            <a:endParaRPr lang="en-US" sz="2400"/>
          </a:p>
          <a:p>
            <a:r>
              <a:rPr lang="en-US" sz="2400"/>
              <a:t>Once download then install node js setup on your machine</a:t>
            </a:r>
            <a:endParaRPr lang="en-US" sz="2400"/>
          </a:p>
          <a:p>
            <a:endParaRPr lang="en-US" sz="2400"/>
          </a:p>
          <a:p>
            <a:r>
              <a:rPr lang="en-US" sz="2400"/>
              <a:t>After installing node.js, open command prompt. Type node -v and npm -v commands one by one. If node and npm are installed correctly, then these commands will return you their respective version numbers.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7380" y="539750"/>
            <a:ext cx="10515600" cy="5302250"/>
          </a:xfrm>
        </p:spPr>
        <p:txBody>
          <a:bodyPr/>
          <a:lstStyle/>
          <a:p>
            <a:pPr marL="0" indent="0">
              <a:buNone/>
            </a:pPr>
            <a:r>
              <a:rPr lang="en-US" sz="2400" b="1"/>
              <a:t>Install React</a:t>
            </a:r>
            <a:endParaRPr lang="en-US" sz="2400" b="1"/>
          </a:p>
          <a:p>
            <a:pPr marL="0" indent="0">
              <a:buNone/>
            </a:pPr>
            <a:endParaRPr lang="en-US" sz="2400"/>
          </a:p>
          <a:p>
            <a:r>
              <a:rPr lang="en-US" sz="2400"/>
              <a:t>You can install React using npm package manager by using the below command. There is no need to worry about the complexity of React installation. </a:t>
            </a:r>
            <a:endParaRPr lang="en-US" sz="2400"/>
          </a:p>
          <a:p>
            <a:endParaRPr lang="en-US" sz="2400"/>
          </a:p>
          <a:p>
            <a:r>
              <a:rPr lang="en-US" sz="2400"/>
              <a:t>The create-react-app npm package will take care of it.</a:t>
            </a:r>
            <a:endParaRPr lang="en-US" sz="2400"/>
          </a:p>
          <a:p>
            <a:endParaRPr lang="en-US" sz="2400"/>
          </a:p>
          <a:p>
            <a:r>
              <a:rPr lang="en-US" sz="2400"/>
              <a:t>Command for React Install  : </a:t>
            </a:r>
            <a:r>
              <a:rPr lang="en-US" sz="2400" b="1"/>
              <a:t>npm install -g create-react-app </a:t>
            </a:r>
            <a:r>
              <a:rPr lang="en-US" sz="2400"/>
              <a:t> </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7365"/>
            <a:ext cx="10972800" cy="582613"/>
          </a:xfrm>
        </p:spPr>
        <p:txBody>
          <a:bodyPr>
            <a:normAutofit fontScale="90000"/>
          </a:bodyPr>
          <a:lstStyle/>
          <a:p>
            <a:br>
              <a:rPr lang="en-US" b="1">
                <a:sym typeface="+mn-ea"/>
              </a:rPr>
            </a:br>
            <a:r>
              <a:rPr lang="en-US" b="1">
                <a:sym typeface="+mn-ea"/>
              </a:rPr>
              <a:t>Create a new React project</a:t>
            </a:r>
            <a:br>
              <a:rPr lang="en-US" b="1"/>
            </a:br>
            <a:endParaRPr lang="en-US"/>
          </a:p>
        </p:txBody>
      </p:sp>
      <p:sp>
        <p:nvSpPr>
          <p:cNvPr id="3" name="Content Placeholder 2"/>
          <p:cNvSpPr>
            <a:spLocks noGrp="1"/>
          </p:cNvSpPr>
          <p:nvPr>
            <p:ph sz="half" idx="1"/>
          </p:nvPr>
        </p:nvSpPr>
        <p:spPr>
          <a:xfrm>
            <a:off x="838200" y="1312545"/>
            <a:ext cx="10515600" cy="5422265"/>
          </a:xfrm>
        </p:spPr>
        <p:txBody>
          <a:bodyPr>
            <a:normAutofit lnSpcReduction="20000"/>
          </a:bodyPr>
          <a:lstStyle/>
          <a:p>
            <a:r>
              <a:rPr lang="en-US" sz="2400" dirty="0"/>
              <a:t>After the installation of React, you can create a new react project using create-react-app command.</a:t>
            </a:r>
            <a:endParaRPr lang="en-US" sz="2400" dirty="0"/>
          </a:p>
          <a:p>
            <a:endParaRPr lang="en-US" sz="2400" dirty="0"/>
          </a:p>
          <a:p>
            <a:r>
              <a:rPr lang="en-US" sz="2400" dirty="0"/>
              <a:t>Command for Create React Project : </a:t>
            </a:r>
            <a:r>
              <a:rPr lang="en-US" sz="2400" b="1" dirty="0"/>
              <a:t>npx create-react-app my-app</a:t>
            </a:r>
            <a:endParaRPr lang="en-US" sz="2400" b="1" dirty="0"/>
          </a:p>
          <a:p>
            <a:endParaRPr lang="en-US" sz="2400" b="1" dirty="0"/>
          </a:p>
          <a:p>
            <a:pPr marL="0" indent="0">
              <a:buNone/>
            </a:pPr>
            <a:r>
              <a:rPr lang="en-US" sz="2400" b="1" dirty="0"/>
              <a:t>Starting Application:</a:t>
            </a:r>
            <a:endParaRPr lang="en-US" sz="2400" b="1" dirty="0"/>
          </a:p>
          <a:p>
            <a:endParaRPr lang="en-US" sz="2400" dirty="0"/>
          </a:p>
          <a:p>
            <a:r>
              <a:rPr lang="en-US" sz="2400" dirty="0"/>
              <a:t>To start application you have to change directory first. So Type command as given in the above screen.</a:t>
            </a:r>
            <a:endParaRPr lang="en-US" sz="2400" dirty="0"/>
          </a:p>
          <a:p>
            <a:endParaRPr lang="en-US" sz="2400" dirty="0"/>
          </a:p>
          <a:p>
            <a:r>
              <a:rPr lang="en-US" sz="2400" dirty="0"/>
              <a:t>Type </a:t>
            </a:r>
            <a:r>
              <a:rPr lang="en-US" sz="2400" b="1" dirty="0"/>
              <a:t>cd my-app</a:t>
            </a:r>
            <a:r>
              <a:rPr lang="en-US" sz="2400" dirty="0"/>
              <a:t> and hit enter.</a:t>
            </a:r>
            <a:endParaRPr lang="en-US" sz="2400" dirty="0"/>
          </a:p>
          <a:p>
            <a:endParaRPr lang="en-US" sz="2400" dirty="0"/>
          </a:p>
          <a:p>
            <a:r>
              <a:rPr lang="en-US" sz="2400" dirty="0"/>
              <a:t>After that type </a:t>
            </a:r>
            <a:r>
              <a:rPr lang="en-US" sz="2400" b="1" dirty="0"/>
              <a:t>npm start</a:t>
            </a:r>
            <a:r>
              <a:rPr lang="en-US" sz="2400" dirty="0"/>
              <a:t> and hit enter. Your my-app application will get open in the browser. It should be hosted at http://localhost:3000/ url.</a:t>
            </a:r>
            <a:endParaRPr lang="en-US" sz="2400" dirty="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4047</Words>
  <Application>WPS Presentation</Application>
  <PresentationFormat>Custom</PresentationFormat>
  <Paragraphs>77</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SimSun</vt:lpstr>
      <vt:lpstr>Wingdings</vt:lpstr>
      <vt:lpstr>Microsoft YaHei</vt:lpstr>
      <vt:lpstr>Arial Unicode MS</vt:lpstr>
      <vt:lpstr>Calibri</vt:lpstr>
      <vt:lpstr>Blue Waves</vt:lpstr>
      <vt:lpstr>HTML Basic Tags</vt:lpstr>
      <vt:lpstr>Heading Tags	</vt:lpstr>
      <vt:lpstr>Example :</vt:lpstr>
      <vt:lpstr>Paragraph Tag </vt:lpstr>
      <vt:lpstr>Line Break Tag</vt:lpstr>
      <vt:lpstr>Centering Content</vt:lpstr>
      <vt:lpstr>Horizontal Lines</vt:lpstr>
      <vt:lpstr> Preserve Formatting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21</cp:revision>
  <dcterms:created xsi:type="dcterms:W3CDTF">2023-01-26T06:09:00Z</dcterms:created>
  <dcterms:modified xsi:type="dcterms:W3CDTF">2023-04-01T06:23:52Z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1033-11.2.0.11417</vt:lpwstr>
  </property>
</Properties>
</file>