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 Handle Form</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r>
              <a:rPr lang="en-US" sz="2400"/>
              <a:t>Here we larn about how to create form and how to handle form elements.</a:t>
            </a:r>
            <a:endParaRPr lang="en-US" sz="2400"/>
          </a:p>
          <a:p>
            <a:endParaRPr lang="en-US" sz="2400"/>
          </a:p>
          <a:p>
            <a:r>
              <a:rPr lang="en-US" sz="2400"/>
              <a:t>Form is created using &lt;form&gt;&lt;/form&gt; tag.</a:t>
            </a:r>
            <a:endParaRPr lang="en-US" sz="2400"/>
          </a:p>
          <a:p>
            <a:endParaRPr lang="en-US" sz="2400"/>
          </a:p>
          <a:p>
            <a:r>
              <a:rPr lang="en-US" sz="2400"/>
              <a:t>Here we are creating form with some fields like Name, City and Term and Condition etc.</a:t>
            </a:r>
            <a:endParaRPr lang="en-US" sz="2400"/>
          </a:p>
          <a:p>
            <a:endParaRPr lang="en-US" sz="2400"/>
          </a:p>
          <a:p>
            <a:r>
              <a:rPr lang="en-US" sz="2400"/>
              <a:t>Then how to reset form values using button click.</a:t>
            </a:r>
            <a:endParaRPr lang="en-US" sz="2400"/>
          </a:p>
          <a:p>
            <a:endParaRPr lang="en-US" sz="2400"/>
          </a:p>
          <a:p>
            <a:r>
              <a:rPr lang="en-US" sz="2400"/>
              <a:t>So lets start how to create a form.</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Autofit/>
          </a:bodyPr>
          <a:lstStyle/>
          <a:p>
            <a:pPr marL="0" indent="0">
              <a:buNone/>
            </a:pPr>
            <a:r>
              <a:rPr lang="en-US" sz="1700" b="1"/>
              <a:t>function HandleForm() {</a:t>
            </a:r>
            <a:endParaRPr lang="en-US" sz="1700" b="1"/>
          </a:p>
          <a:p>
            <a:pPr marL="0" indent="0">
              <a:buNone/>
            </a:pPr>
            <a:r>
              <a:rPr lang="en-US" sz="1700" b="1"/>
              <a:t>    return (</a:t>
            </a:r>
            <a:endParaRPr lang="en-US" sz="1700" b="1"/>
          </a:p>
          <a:p>
            <a:pPr marL="0" indent="0">
              <a:buNone/>
            </a:pPr>
            <a:r>
              <a:rPr lang="en-US" sz="1700" b="1"/>
              <a:t>        &lt;form&gt;</a:t>
            </a:r>
            <a:endParaRPr lang="en-US" sz="1700" b="1"/>
          </a:p>
          <a:p>
            <a:pPr marL="0" indent="0">
              <a:buNone/>
            </a:pPr>
            <a:r>
              <a:rPr lang="en-US" sz="1700" b="1"/>
              <a:t>        &lt;div&gt;</a:t>
            </a:r>
            <a:endParaRPr lang="en-US" sz="1700" b="1"/>
          </a:p>
          <a:p>
            <a:pPr marL="0" indent="0">
              <a:buNone/>
            </a:pPr>
            <a:r>
              <a:rPr lang="en-US" sz="1700" b="1"/>
              <a:t>            &lt;h2&gt;Form Control&lt;/h2&gt;</a:t>
            </a:r>
            <a:endParaRPr lang="en-US" sz="1700" b="1"/>
          </a:p>
          <a:p>
            <a:pPr marL="0" indent="0">
              <a:buNone/>
            </a:pPr>
            <a:r>
              <a:rPr lang="en-US" sz="1700" b="1"/>
              <a:t>            First Name : &lt;input type='text' name="fname"/&gt;&lt;br/&gt;&lt;br/&gt;</a:t>
            </a:r>
            <a:endParaRPr lang="en-US" sz="1700" b="1"/>
          </a:p>
          <a:p>
            <a:pPr marL="0" indent="0">
              <a:buNone/>
            </a:pPr>
            <a:r>
              <a:rPr lang="en-US" sz="1700" b="1"/>
              <a:t>            Last Name  : &lt;input type='text' name="lname"/&gt;&lt;br/&gt;&lt;br/&gt;</a:t>
            </a:r>
            <a:endParaRPr lang="en-US" sz="1700" b="1"/>
          </a:p>
          <a:p>
            <a:pPr marL="0" indent="0">
              <a:buNone/>
            </a:pPr>
            <a:r>
              <a:rPr lang="en-US" sz="1700" b="1"/>
              <a:t>            City       : &lt;select&gt;</a:t>
            </a:r>
            <a:endParaRPr lang="en-US" sz="1700" b="1"/>
          </a:p>
          <a:p>
            <a:pPr marL="0" indent="0">
              <a:buNone/>
            </a:pPr>
            <a:r>
              <a:rPr lang="en-US" sz="1700" b="1"/>
              <a:t>                            &lt;option&gt;Select City&lt;/option&gt;</a:t>
            </a:r>
            <a:endParaRPr lang="en-US" sz="1700" b="1"/>
          </a:p>
          <a:p>
            <a:pPr marL="0" indent="0">
              <a:buNone/>
            </a:pPr>
            <a:r>
              <a:rPr lang="en-US" sz="1700" b="1"/>
              <a:t>                            &lt;option&gt;Surat&lt;/option&gt;</a:t>
            </a:r>
            <a:endParaRPr lang="en-US" sz="1700" b="1"/>
          </a:p>
          <a:p>
            <a:pPr marL="0" indent="0">
              <a:buNone/>
            </a:pPr>
            <a:r>
              <a:rPr lang="en-US" sz="1700" b="1"/>
              <a:t>                            &lt;option&gt;Rajkot&lt;/option&gt;</a:t>
            </a:r>
            <a:endParaRPr lang="en-US" sz="1700" b="1"/>
          </a:p>
          <a:p>
            <a:pPr marL="0" indent="0">
              <a:buNone/>
            </a:pPr>
            <a:r>
              <a:rPr lang="en-US" sz="1700" b="1"/>
              <a:t>                         &lt;/select&gt;&lt;br/&gt;&lt;br/&gt;</a:t>
            </a:r>
            <a:endParaRPr lang="en-US" sz="1700" b="1"/>
          </a:p>
          <a:p>
            <a:pPr marL="0" indent="0">
              <a:buNone/>
            </a:pPr>
            <a:r>
              <a:rPr lang="en-US" sz="1700" b="1"/>
              <a:t>            &lt;input type="checkbox"/&gt;Accept Term &amp; Condition &lt;br/&gt;&lt;br/&gt;</a:t>
            </a:r>
            <a:endParaRPr lang="en-US" sz="1700" b="1"/>
          </a:p>
          <a:p>
            <a:pPr marL="0" indent="0">
              <a:buNone/>
            </a:pPr>
            <a:r>
              <a:rPr lang="en-US" sz="1700" b="1"/>
              <a:t>            &lt;button type="submit"&gt;Submit&lt;/button&gt;</a:t>
            </a:r>
            <a:endParaRPr lang="en-US" sz="1700" b="1"/>
          </a:p>
          <a:p>
            <a:pPr marL="0" indent="0">
              <a:buNone/>
            </a:pPr>
            <a:r>
              <a:rPr lang="en-US" sz="1700" b="1"/>
              <a:t>        &lt;/div&gt;</a:t>
            </a:r>
            <a:endParaRPr lang="en-US" sz="1700" b="1"/>
          </a:p>
          <a:p>
            <a:pPr marL="0" indent="0">
              <a:buNone/>
            </a:pPr>
            <a:r>
              <a:rPr lang="en-US" sz="1700" b="1"/>
              <a:t>        &lt;/form&gt;</a:t>
            </a:r>
            <a:endParaRPr lang="en-US" sz="1700" b="1"/>
          </a:p>
          <a:p>
            <a:pPr marL="0" indent="0">
              <a:buNone/>
            </a:pPr>
            <a:r>
              <a:rPr lang="en-US" sz="1700" b="1"/>
              <a:t>    );</a:t>
            </a:r>
            <a:endParaRPr lang="en-US" sz="1700" b="1"/>
          </a:p>
          <a:p>
            <a:pPr marL="0" indent="0">
              <a:buNone/>
            </a:pPr>
            <a:r>
              <a:rPr lang="en-US" sz="1700" b="1"/>
              <a:t>}</a:t>
            </a:r>
            <a:endParaRPr lang="en-US" sz="17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algn="l"/>
            <a:r>
              <a:rPr lang="en-US" sz="2000" dirty="0"/>
              <a:t>Now we want to store this fields value so for that we need to create state for each element.</a:t>
            </a:r>
            <a:endParaRPr lang="en-US" sz="2000" dirty="0"/>
          </a:p>
          <a:p>
            <a:pPr algn="l"/>
            <a:endParaRPr lang="en-US" sz="2000" dirty="0"/>
          </a:p>
          <a:p>
            <a:pPr marL="0" indent="0" algn="l">
              <a:buNone/>
            </a:pPr>
            <a:r>
              <a:rPr lang="en-US" sz="2000" dirty="0"/>
              <a:t>    const [fname,setFname] = useState("");</a:t>
            </a:r>
            <a:endParaRPr lang="en-US" sz="2000" dirty="0"/>
          </a:p>
          <a:p>
            <a:pPr marL="0" indent="0" algn="l">
              <a:buNone/>
            </a:pPr>
            <a:r>
              <a:rPr lang="en-US" sz="2000" dirty="0"/>
              <a:t>    const [lname,setLname] = useState("");</a:t>
            </a:r>
            <a:endParaRPr lang="en-US" sz="2000" dirty="0"/>
          </a:p>
          <a:p>
            <a:pPr marL="0" indent="0" algn="l">
              <a:buNone/>
            </a:pPr>
            <a:r>
              <a:rPr lang="en-US" sz="2000" dirty="0"/>
              <a:t>    const [city,setCity] = useState("");</a:t>
            </a:r>
            <a:endParaRPr lang="en-US" sz="2000" dirty="0"/>
          </a:p>
          <a:p>
            <a:pPr marL="0" indent="0" algn="l">
              <a:buNone/>
            </a:pPr>
            <a:r>
              <a:rPr lang="en-US" sz="2000" dirty="0"/>
              <a:t>    const [tnc,setTnc] = useState(false);</a:t>
            </a:r>
            <a:endParaRPr lang="en-US" sz="2000" dirty="0"/>
          </a:p>
          <a:p>
            <a:pPr marL="0" indent="0" algn="l">
              <a:buNone/>
            </a:pPr>
            <a:endParaRPr lang="en-US" sz="2000" dirty="0"/>
          </a:p>
          <a:p>
            <a:pPr algn="l"/>
            <a:r>
              <a:rPr lang="en-US" sz="2000" dirty="0"/>
              <a:t>Once state created then we need to update that state when values input from user on form control so now we are going to update the state.</a:t>
            </a:r>
            <a:endParaRPr lang="en-US" sz="2000" dirty="0"/>
          </a:p>
          <a:p>
            <a:pPr algn="l"/>
            <a:endParaRPr lang="en-US" sz="2000" dirty="0"/>
          </a:p>
          <a:p>
            <a:pPr algn="l"/>
            <a:r>
              <a:rPr lang="en-US" sz="2000" dirty="0"/>
              <a:t>So using onChange event we can update or set the state with new values.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dirty="0"/>
              <a:t>&lt;input type='text' name="fname" onChange={(e)=&gt;setFname(e.target.value)}/&gt;&lt;br/&gt;&lt;br/&gt;</a:t>
            </a:r>
            <a:endParaRPr lang="en-US" sz="2000" dirty="0"/>
          </a:p>
          <a:p>
            <a:pPr marL="0" indent="0" algn="l">
              <a:buNone/>
            </a:pPr>
            <a:r>
              <a:rPr lang="en-US" sz="2000" dirty="0"/>
              <a:t>&lt;input type='text' name="lname" onChange={(e)=&gt;setLname(e.target.value)}/&gt;&lt;br/&gt;&lt;br/&gt;</a:t>
            </a:r>
            <a:endParaRPr lang="en-US" sz="2000" dirty="0"/>
          </a:p>
          <a:p>
            <a:pPr marL="0" indent="0" algn="l">
              <a:buNone/>
            </a:pPr>
            <a:r>
              <a:rPr lang="en-US" sz="2000" dirty="0"/>
              <a:t>&lt;select onChange={(e)=&gt;setCity(e.target.value)}&gt;</a:t>
            </a:r>
            <a:endParaRPr lang="en-US" sz="2000" dirty="0"/>
          </a:p>
          <a:p>
            <a:pPr marL="0" indent="0" algn="l">
              <a:buNone/>
            </a:pPr>
            <a:r>
              <a:rPr lang="en-US" sz="2000" dirty="0"/>
              <a:t>   &lt;option&gt;Select City&lt;/option&gt;</a:t>
            </a:r>
            <a:endParaRPr lang="en-US" sz="2000" dirty="0"/>
          </a:p>
          <a:p>
            <a:pPr marL="0" indent="0" algn="l">
              <a:buNone/>
            </a:pPr>
            <a:r>
              <a:rPr lang="en-US" sz="2000" dirty="0"/>
              <a:t>   &lt;option&gt;Surat&lt;/option&gt;</a:t>
            </a:r>
            <a:endParaRPr lang="en-US" sz="2000" dirty="0"/>
          </a:p>
          <a:p>
            <a:pPr marL="0" indent="0" algn="l">
              <a:buNone/>
            </a:pPr>
            <a:r>
              <a:rPr lang="en-US" sz="2000" dirty="0"/>
              <a:t>   &lt;option&gt;Rajkot&lt;/option&gt;</a:t>
            </a:r>
            <a:endParaRPr lang="en-US" sz="2000" dirty="0"/>
          </a:p>
          <a:p>
            <a:pPr marL="0" indent="0" algn="l">
              <a:buNone/>
            </a:pPr>
            <a:r>
              <a:rPr lang="en-US" sz="2000" dirty="0"/>
              <a:t>&lt;/select&gt;&lt;br/&gt;&lt;br/&gt;</a:t>
            </a:r>
            <a:endParaRPr lang="en-US" sz="2000" dirty="0"/>
          </a:p>
          <a:p>
            <a:pPr marL="0" indent="0" algn="l">
              <a:buNone/>
            </a:pPr>
            <a:r>
              <a:rPr lang="en-US" sz="2000" dirty="0"/>
              <a:t>&lt;input type="checkbox" onChange={(e)=&gt;setTnc(e.target.checked)}/&gt;Accept Term &amp; Condition &lt;br/&gt;&lt;br/&gt;</a:t>
            </a:r>
            <a:endParaRPr lang="en-US" sz="2000" dirty="0"/>
          </a:p>
          <a:p>
            <a:pPr marL="0" indent="0" algn="l">
              <a:buNone/>
            </a:pPr>
            <a:endParaRPr lang="en-US" sz="2000" dirty="0"/>
          </a:p>
          <a:p>
            <a:pPr algn="l"/>
            <a:r>
              <a:rPr lang="en-US" sz="2000" dirty="0"/>
              <a:t>Now I want to show input data from user input in console then we need to create onSubmit event on form element.</a:t>
            </a:r>
            <a:endParaRPr lang="en-US" sz="2000" dirty="0"/>
          </a:p>
          <a:p>
            <a:pPr algn="l"/>
            <a:endParaRPr lang="en-US" sz="2000" dirty="0"/>
          </a:p>
          <a:p>
            <a:pPr marL="0" indent="0" algn="l">
              <a:buNone/>
            </a:pPr>
            <a:r>
              <a:rPr lang="en-US" sz="2000" dirty="0"/>
              <a:t>	&lt;form onSubmit={getFormData}&gt;</a:t>
            </a:r>
            <a:endParaRPr lang="en-US" sz="2000" dirty="0"/>
          </a:p>
          <a:p>
            <a:pPr marL="0" indent="0" algn="l">
              <a:buNone/>
            </a:pPr>
            <a:r>
              <a:rPr lang="en-US" sz="2000" dirty="0"/>
              <a:t>	 function getFormData(e){</a:t>
            </a:r>
            <a:endParaRPr lang="en-US" sz="2000" dirty="0"/>
          </a:p>
          <a:p>
            <a:pPr marL="0" indent="0" algn="l">
              <a:buNone/>
            </a:pPr>
            <a:r>
              <a:rPr lang="en-US" sz="2000" dirty="0"/>
              <a:t>        		console.log(fname,lname,city,tnc);</a:t>
            </a:r>
            <a:endParaRPr lang="en-US" sz="2000" dirty="0"/>
          </a:p>
          <a:p>
            <a:pPr marL="0" indent="0" algn="l">
              <a:buNone/>
            </a:pPr>
            <a:r>
              <a:rPr lang="en-US" sz="2000" dirty="0"/>
              <a:t>        		e.preventDefault();</a:t>
            </a:r>
            <a:endParaRPr lang="en-US" sz="2000" dirty="0"/>
          </a:p>
          <a:p>
            <a:pPr marL="0" indent="0" algn="l">
              <a:buNone/>
            </a:pPr>
            <a:r>
              <a:rPr lang="en-US" sz="2000" dirty="0"/>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b="1" dirty="0"/>
              <a:t>What is </a:t>
            </a:r>
            <a:r>
              <a:rPr lang="en-US" sz="2000" b="1" dirty="0">
                <a:sym typeface="+mn-ea"/>
              </a:rPr>
              <a:t>e.preventDefault()</a:t>
            </a:r>
            <a:endParaRPr lang="en-US" sz="2000" b="1" dirty="0">
              <a:sym typeface="+mn-ea"/>
            </a:endParaRPr>
          </a:p>
          <a:p>
            <a:pPr marL="0" indent="0" algn="l">
              <a:buNone/>
            </a:pPr>
            <a:endParaRPr lang="en-US" sz="2000" b="1" dirty="0"/>
          </a:p>
          <a:p>
            <a:pPr marL="0" indent="0" algn="l">
              <a:buNone/>
            </a:pPr>
            <a:r>
              <a:rPr lang="en-US" sz="2000" b="1" dirty="0"/>
              <a:t>Definition and Usage</a:t>
            </a:r>
            <a:endParaRPr lang="en-US" sz="2000" b="1" dirty="0"/>
          </a:p>
          <a:p>
            <a:pPr marL="0" indent="0" algn="l">
              <a:buNone/>
            </a:pPr>
            <a:endParaRPr lang="en-US" sz="2000" b="1" dirty="0"/>
          </a:p>
          <a:p>
            <a:pPr algn="l"/>
            <a:r>
              <a:rPr lang="en-US" sz="2000" dirty="0"/>
              <a:t>The preventDefault() method cancels the event if it is cancelable, meaning that the default action that belongs to the event will not occur.</a:t>
            </a:r>
            <a:endParaRPr lang="en-US" sz="2000" dirty="0"/>
          </a:p>
          <a:p>
            <a:pPr algn="l"/>
            <a:endParaRPr lang="en-US" sz="2000" dirty="0"/>
          </a:p>
          <a:p>
            <a:pPr marL="0" indent="0" algn="l">
              <a:buNone/>
            </a:pPr>
            <a:r>
              <a:rPr lang="en-US" sz="2000" b="1" dirty="0"/>
              <a:t>For example, this can be useful when:</a:t>
            </a:r>
            <a:endParaRPr lang="en-US" sz="2000" b="1" dirty="0"/>
          </a:p>
          <a:p>
            <a:pPr algn="l"/>
            <a:endParaRPr lang="en-US" sz="2000" dirty="0"/>
          </a:p>
          <a:p>
            <a:pPr algn="l"/>
            <a:r>
              <a:rPr lang="en-US" sz="2000" dirty="0"/>
              <a:t>Clicking on a "Submit" button, prevent it from submitting a form</a:t>
            </a:r>
            <a:endParaRPr lang="en-US" sz="2000" dirty="0"/>
          </a:p>
          <a:p>
            <a:pPr algn="l"/>
            <a:r>
              <a:rPr lang="en-US" sz="2000" dirty="0"/>
              <a:t>Clicking on a link, prevent the link from following the URL</a:t>
            </a:r>
            <a:endParaRPr lang="en-US" sz="2000" dirty="0"/>
          </a:p>
          <a:p>
            <a:pPr algn="l"/>
            <a:endParaRPr lang="en-US" sz="2000" dirty="0"/>
          </a:p>
          <a:p>
            <a:pPr algn="l"/>
            <a:r>
              <a:rPr lang="en-US" sz="2000" dirty="0"/>
              <a:t>So our example if we not use preventDefault then when o submit click form data will be lost and page refreshed so avoid that things we need to use preventDefault() method.</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algn="l"/>
            <a:r>
              <a:rPr lang="en-US" sz="2000" dirty="0"/>
              <a:t>Now suppose we want to reset our forms values then we need to create reset button so when we click on reset button then it will automatically reset all values from form element.</a:t>
            </a:r>
            <a:endParaRPr lang="en-US" sz="2000" dirty="0"/>
          </a:p>
          <a:p>
            <a:pPr algn="l"/>
            <a:endParaRPr lang="en-US" sz="2000" dirty="0"/>
          </a:p>
          <a:p>
            <a:pPr marL="0" indent="0" algn="l">
              <a:buNone/>
            </a:pPr>
            <a:r>
              <a:rPr lang="en-US" sz="2000" dirty="0"/>
              <a:t>	&lt;button type="reset"&gt;Reset&lt;/button&gt;</a:t>
            </a:r>
            <a:endParaRPr lang="en-US" sz="20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2777</Words>
  <Application>WPS Presentation</Application>
  <PresentationFormat>Custom</PresentationFormat>
  <Paragraphs>76</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Microsoft YaHei</vt:lpstr>
      <vt:lpstr>Arial Unicode MS</vt:lpstr>
      <vt:lpstr>Calibri</vt:lpstr>
      <vt:lpstr>Blue Waves</vt:lpstr>
      <vt:lpstr>React JS Show hide and Toggle Element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52</cp:revision>
  <dcterms:created xsi:type="dcterms:W3CDTF">2023-01-26T06:09:00Z</dcterms:created>
  <dcterms:modified xsi:type="dcterms:W3CDTF">2023-04-08T09:24:37Z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