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2" r:id="rId5"/>
    <p:sldId id="258" r:id="rId6"/>
    <p:sldId id="264" r:id="rId7"/>
    <p:sldId id="265"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117" d="100"/>
          <a:sy n="117" d="100"/>
        </p:scale>
        <p:origin x="-300" y="-102"/>
      </p:cViewPr>
      <p:guideLst>
        <p:guide orient="horz" pos="2159"/>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7638"/>
            <a:ext cx="9144000" cy="2387600"/>
          </a:xfrm>
        </p:spPr>
        <p:txBody>
          <a:bodyPr/>
          <a:lstStyle/>
          <a:p>
            <a:pPr algn="ctr"/>
            <a:r>
              <a:rPr lang="en-US" b="1" dirty="0">
                <a:solidFill>
                  <a:schemeClr val="tx1"/>
                </a:solidFill>
                <a:effectLst>
                  <a:outerShdw blurRad="38100" dist="19050" dir="2700000" algn="tl" rotWithShape="0">
                    <a:schemeClr val="dk1">
                      <a:alpha val="40000"/>
                    </a:schemeClr>
                  </a:outerShdw>
                </a:effectLst>
              </a:rPr>
              <a:t>React JS - Conditional Rendering</a:t>
            </a:r>
            <a:endParaRPr lang="en-US" b="1" dirty="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544830"/>
            <a:ext cx="11325860" cy="5582920"/>
          </a:xfrm>
        </p:spPr>
        <p:txBody>
          <a:bodyPr>
            <a:normAutofit/>
          </a:bodyPr>
          <a:lstStyle/>
          <a:p>
            <a:r>
              <a:rPr lang="en-US" sz="2400"/>
              <a:t>In React, you can conditionally render components.</a:t>
            </a:r>
            <a:endParaRPr lang="en-US" sz="2400"/>
          </a:p>
          <a:p>
            <a:endParaRPr lang="en-US" sz="2400"/>
          </a:p>
          <a:p>
            <a:r>
              <a:rPr lang="en-US" sz="2400"/>
              <a:t>There are several ways to do this.</a:t>
            </a:r>
            <a:endParaRPr lang="en-US" sz="2400"/>
          </a:p>
          <a:p>
            <a:endParaRPr lang="en-US" sz="2400"/>
          </a:p>
          <a:p>
            <a:r>
              <a:rPr lang="en-US" sz="2400"/>
              <a:t>Conditional rendering means if any condition satisfy then we can render component or some section as well as if some condition not satisfy then we can render some other component or section.</a:t>
            </a:r>
            <a:endParaRPr lang="en-US" sz="2400"/>
          </a:p>
          <a:p>
            <a:endParaRPr lang="en-US" sz="2400"/>
          </a:p>
          <a:p>
            <a:pPr marL="0" indent="0">
              <a:buNone/>
            </a:pPr>
            <a:r>
              <a:rPr lang="en-US" sz="2400" b="1"/>
              <a:t>if Statement</a:t>
            </a:r>
            <a:endParaRPr lang="en-US" sz="2400" b="1"/>
          </a:p>
          <a:p>
            <a:endParaRPr lang="en-US" sz="2400"/>
          </a:p>
          <a:p>
            <a:r>
              <a:rPr lang="en-US" sz="2400"/>
              <a:t>We can use the if JavaScript operator to decide which component to render.</a:t>
            </a: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544830"/>
            <a:ext cx="11325860" cy="5582920"/>
          </a:xfrm>
        </p:spPr>
        <p:txBody>
          <a:bodyPr>
            <a:noAutofit/>
          </a:bodyPr>
          <a:lstStyle/>
          <a:p>
            <a:pPr marL="0" indent="0">
              <a:buNone/>
            </a:pPr>
            <a:r>
              <a:rPr lang="en-US" sz="1700" b="1"/>
              <a:t>function ConditionalRendering(){</a:t>
            </a:r>
            <a:endParaRPr lang="en-US" sz="1700" b="1"/>
          </a:p>
          <a:p>
            <a:pPr marL="0" indent="0">
              <a:buNone/>
            </a:pPr>
            <a:r>
              <a:rPr lang="en-US" sz="1700" b="1"/>
              <a:t>    const[loggedIn,setLoggedIn]=useState(false);</a:t>
            </a:r>
            <a:endParaRPr lang="en-US" sz="1700" b="1"/>
          </a:p>
          <a:p>
            <a:pPr marL="0" indent="0">
              <a:buNone/>
            </a:pPr>
            <a:endParaRPr lang="en-US" sz="1700" b="1"/>
          </a:p>
          <a:p>
            <a:pPr marL="0" indent="0">
              <a:buNone/>
            </a:pPr>
            <a:r>
              <a:rPr lang="en-US" sz="1700" b="1"/>
              <a:t>    if(loggedIn){</a:t>
            </a:r>
            <a:endParaRPr lang="en-US" sz="1700" b="1"/>
          </a:p>
          <a:p>
            <a:pPr marL="0" indent="0">
              <a:buNone/>
            </a:pPr>
            <a:r>
              <a:rPr lang="en-US" sz="1700" b="1"/>
              <a:t>        return(</a:t>
            </a:r>
            <a:endParaRPr lang="en-US" sz="1700" b="1"/>
          </a:p>
          <a:p>
            <a:pPr marL="0" indent="0">
              <a:buNone/>
            </a:pPr>
            <a:r>
              <a:rPr lang="en-US" sz="1700" b="1"/>
              <a:t>            &lt;div&gt;</a:t>
            </a:r>
            <a:endParaRPr lang="en-US" sz="1700" b="1"/>
          </a:p>
          <a:p>
            <a:pPr marL="0" indent="0">
              <a:buNone/>
            </a:pPr>
            <a:r>
              <a:rPr lang="en-US" sz="1700" b="1"/>
              <a:t>                &lt;h1&gt;Welcome Personal Profile&lt;/h1&gt;</a:t>
            </a:r>
            <a:endParaRPr lang="en-US" sz="1700" b="1"/>
          </a:p>
          <a:p>
            <a:pPr marL="0" indent="0">
              <a:buNone/>
            </a:pPr>
            <a:r>
              <a:rPr lang="en-US" sz="1700" b="1"/>
              <a:t>            &lt;/div&gt;</a:t>
            </a:r>
            <a:endParaRPr lang="en-US" sz="1700" b="1"/>
          </a:p>
          <a:p>
            <a:pPr marL="0" indent="0">
              <a:buNone/>
            </a:pPr>
            <a:r>
              <a:rPr lang="en-US" sz="1700" b="1"/>
              <a:t>        )</a:t>
            </a:r>
            <a:endParaRPr lang="en-US" sz="1700" b="1"/>
          </a:p>
          <a:p>
            <a:pPr marL="0" indent="0">
              <a:buNone/>
            </a:pPr>
            <a:r>
              <a:rPr lang="en-US" sz="1700" b="1"/>
              <a:t>    }else{</a:t>
            </a:r>
            <a:endParaRPr lang="en-US" sz="1700" b="1"/>
          </a:p>
          <a:p>
            <a:pPr marL="0" indent="0">
              <a:buNone/>
            </a:pPr>
            <a:r>
              <a:rPr lang="en-US" sz="1700" b="1"/>
              <a:t>        return(</a:t>
            </a:r>
            <a:endParaRPr lang="en-US" sz="1700" b="1"/>
          </a:p>
          <a:p>
            <a:pPr marL="0" indent="0">
              <a:buNone/>
            </a:pPr>
            <a:r>
              <a:rPr lang="en-US" sz="1700" b="1"/>
              <a:t>            &lt;div&gt;</a:t>
            </a:r>
            <a:endParaRPr lang="en-US" sz="1700" b="1"/>
          </a:p>
          <a:p>
            <a:pPr marL="0" indent="0">
              <a:buNone/>
            </a:pPr>
            <a:r>
              <a:rPr lang="en-US" sz="1700" b="1"/>
              <a:t>                &lt;h1&gt;Welcome Guest&lt;/h1&gt;</a:t>
            </a:r>
            <a:endParaRPr lang="en-US" sz="1700" b="1"/>
          </a:p>
          <a:p>
            <a:pPr marL="0" indent="0">
              <a:buNone/>
            </a:pPr>
            <a:r>
              <a:rPr lang="en-US" sz="1700" b="1"/>
              <a:t>            &lt;/div&gt;</a:t>
            </a:r>
            <a:endParaRPr lang="en-US" sz="1700" b="1"/>
          </a:p>
          <a:p>
            <a:pPr marL="0" indent="0">
              <a:buNone/>
            </a:pPr>
            <a:r>
              <a:rPr lang="en-US" sz="1700" b="1"/>
              <a:t>        )</a:t>
            </a:r>
            <a:endParaRPr lang="en-US" sz="1700" b="1"/>
          </a:p>
          <a:p>
            <a:pPr marL="0" indent="0">
              <a:buNone/>
            </a:pPr>
            <a:r>
              <a:rPr lang="en-US" sz="1700" b="1"/>
              <a:t>    }</a:t>
            </a:r>
            <a:endParaRPr lang="en-US" sz="1700" b="1"/>
          </a:p>
          <a:p>
            <a:pPr marL="0" indent="0">
              <a:buNone/>
            </a:pPr>
            <a:r>
              <a:rPr lang="en-US" sz="1700" b="1"/>
              <a:t>}</a:t>
            </a:r>
            <a:endParaRPr lang="en-US" sz="17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075" y="382270"/>
            <a:ext cx="11421110" cy="6092825"/>
          </a:xfrm>
        </p:spPr>
        <p:txBody>
          <a:bodyPr>
            <a:noAutofit/>
          </a:bodyPr>
          <a:lstStyle/>
          <a:p>
            <a:pPr marL="0" indent="0" algn="l">
              <a:buNone/>
            </a:pPr>
            <a:r>
              <a:rPr lang="en-US" sz="2000" b="1" dirty="0"/>
              <a:t>Ternary Operator</a:t>
            </a:r>
            <a:endParaRPr lang="en-US" sz="2000" b="1" dirty="0"/>
          </a:p>
          <a:p>
            <a:pPr marL="0" indent="0" algn="l">
              <a:buNone/>
            </a:pPr>
            <a:endParaRPr lang="en-US" sz="2000" b="1" dirty="0"/>
          </a:p>
          <a:p>
            <a:pPr algn="l"/>
            <a:r>
              <a:rPr lang="en-US" sz="2000" dirty="0"/>
              <a:t>Another way to conditionally render elements is by using a ternary operator.</a:t>
            </a:r>
            <a:endParaRPr lang="en-US" sz="2000" dirty="0"/>
          </a:p>
          <a:p>
            <a:pPr algn="l"/>
            <a:endParaRPr lang="en-US" sz="2000" dirty="0"/>
          </a:p>
          <a:p>
            <a:pPr marL="0" indent="0" algn="l">
              <a:buNone/>
            </a:pPr>
            <a:r>
              <a:rPr lang="en-US" sz="2000" b="1" dirty="0"/>
              <a:t>Syntax</a:t>
            </a:r>
            <a:endParaRPr lang="en-US" sz="2000" b="1" dirty="0"/>
          </a:p>
          <a:p>
            <a:pPr marL="0" indent="0" algn="l">
              <a:buNone/>
            </a:pPr>
            <a:endParaRPr lang="en-US" sz="2000" dirty="0"/>
          </a:p>
          <a:p>
            <a:pPr algn="l"/>
            <a:r>
              <a:rPr lang="en-US" sz="2000" dirty="0"/>
              <a:t>condition ? true : false</a:t>
            </a:r>
            <a:endParaRPr lang="en-US" sz="2000" dirty="0"/>
          </a:p>
          <a:p>
            <a:pPr algn="l"/>
            <a:endParaRPr lang="en-US" sz="2000" dirty="0"/>
          </a:p>
          <a:p>
            <a:pPr algn="l"/>
            <a:r>
              <a:rPr lang="en-US" sz="2000" dirty="0"/>
              <a:t>Ternary operator is working like same as If statement just syntax is different remaining all process is same.</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075" y="382270"/>
            <a:ext cx="11421110" cy="6092825"/>
          </a:xfrm>
        </p:spPr>
        <p:txBody>
          <a:bodyPr>
            <a:noAutofit/>
          </a:bodyPr>
          <a:lstStyle/>
          <a:p>
            <a:pPr marL="0" indent="0">
              <a:buNone/>
            </a:pPr>
            <a:r>
              <a:rPr lang="en-US" sz="2000" b="1">
                <a:sym typeface="+mn-ea"/>
              </a:rPr>
              <a:t>function ConditionalRendering(){</a:t>
            </a:r>
            <a:endParaRPr lang="en-US" sz="2000" b="1"/>
          </a:p>
          <a:p>
            <a:pPr marL="0" indent="0">
              <a:buNone/>
            </a:pPr>
            <a:r>
              <a:rPr lang="en-US" sz="2000" b="1">
                <a:sym typeface="+mn-ea"/>
              </a:rPr>
              <a:t>    const[loggedIn,setLoggedIn]=useState(false);</a:t>
            </a:r>
            <a:endParaRPr lang="en-US" sz="2000" b="1"/>
          </a:p>
          <a:p>
            <a:pPr marL="0" indent="0">
              <a:buNone/>
            </a:pPr>
            <a:endParaRPr lang="en-US" sz="2000" b="1"/>
          </a:p>
          <a:p>
            <a:pPr marL="0" indent="0">
              <a:buNone/>
            </a:pPr>
            <a:r>
              <a:rPr lang="en-US" sz="2000" b="1">
                <a:sym typeface="+mn-ea"/>
              </a:rPr>
              <a:t>    return (</a:t>
            </a:r>
            <a:endParaRPr lang="en-US" sz="2000" b="1">
              <a:sym typeface="+mn-ea"/>
            </a:endParaRPr>
          </a:p>
          <a:p>
            <a:pPr marL="0" indent="0">
              <a:buNone/>
            </a:pPr>
            <a:r>
              <a:rPr lang="en-US" sz="2000" b="1">
                <a:sym typeface="+mn-ea"/>
              </a:rPr>
              <a:t>        &lt;&gt;</a:t>
            </a:r>
            <a:endParaRPr lang="en-US" sz="2000" b="1">
              <a:sym typeface="+mn-ea"/>
            </a:endParaRPr>
          </a:p>
          <a:p>
            <a:pPr marL="0" indent="0">
              <a:buNone/>
            </a:pPr>
            <a:r>
              <a:rPr lang="en-US" sz="2000" b="1">
                <a:sym typeface="+mn-ea"/>
              </a:rPr>
              <a:t>            {loggedIn ?</a:t>
            </a:r>
            <a:endParaRPr lang="en-US" sz="2000" b="1">
              <a:sym typeface="+mn-ea"/>
            </a:endParaRPr>
          </a:p>
          <a:p>
            <a:pPr marL="0" indent="0">
              <a:buNone/>
            </a:pPr>
            <a:r>
              <a:rPr lang="en-US" sz="2000" b="1">
                <a:sym typeface="+mn-ea"/>
              </a:rPr>
              <a:t>                &lt;div&gt;</a:t>
            </a:r>
            <a:endParaRPr lang="en-US" sz="2000" b="1">
              <a:sym typeface="+mn-ea"/>
            </a:endParaRPr>
          </a:p>
          <a:p>
            <a:pPr marL="0" indent="0">
              <a:buNone/>
            </a:pPr>
            <a:r>
              <a:rPr lang="en-US" sz="2000" b="1">
                <a:sym typeface="+mn-ea"/>
              </a:rPr>
              <a:t>                    &lt;h1&gt;Welcome Personal Profile&lt;/h1&gt;</a:t>
            </a:r>
            <a:endParaRPr lang="en-US" sz="2000" b="1">
              <a:sym typeface="+mn-ea"/>
            </a:endParaRPr>
          </a:p>
          <a:p>
            <a:pPr marL="0" indent="0">
              <a:buNone/>
            </a:pPr>
            <a:r>
              <a:rPr lang="en-US" sz="2000" b="1">
                <a:sym typeface="+mn-ea"/>
              </a:rPr>
              <a:t>                &lt;/div&gt;</a:t>
            </a:r>
            <a:endParaRPr lang="en-US" sz="2000" b="1">
              <a:sym typeface="+mn-ea"/>
            </a:endParaRPr>
          </a:p>
          <a:p>
            <a:pPr marL="0" indent="0">
              <a:buNone/>
            </a:pPr>
            <a:r>
              <a:rPr lang="en-US" sz="2000" b="1">
                <a:sym typeface="+mn-ea"/>
              </a:rPr>
              <a:t>                :</a:t>
            </a:r>
            <a:endParaRPr lang="en-US" sz="2000" b="1">
              <a:sym typeface="+mn-ea"/>
            </a:endParaRPr>
          </a:p>
          <a:p>
            <a:pPr marL="0" indent="0">
              <a:buNone/>
            </a:pPr>
            <a:r>
              <a:rPr lang="en-US" sz="2000" b="1">
                <a:sym typeface="+mn-ea"/>
              </a:rPr>
              <a:t>                &lt;div&gt;</a:t>
            </a:r>
            <a:endParaRPr lang="en-US" sz="2000" b="1">
              <a:sym typeface="+mn-ea"/>
            </a:endParaRPr>
          </a:p>
          <a:p>
            <a:pPr marL="0" indent="0">
              <a:buNone/>
            </a:pPr>
            <a:r>
              <a:rPr lang="en-US" sz="2000" b="1">
                <a:sym typeface="+mn-ea"/>
              </a:rPr>
              <a:t>                    &lt;h1&gt;Welcome Guest Profile&lt;/h1&gt;</a:t>
            </a:r>
            <a:endParaRPr lang="en-US" sz="2000" b="1">
              <a:sym typeface="+mn-ea"/>
            </a:endParaRPr>
          </a:p>
          <a:p>
            <a:pPr marL="0" indent="0">
              <a:buNone/>
            </a:pPr>
            <a:r>
              <a:rPr lang="en-US" sz="2000" b="1">
                <a:sym typeface="+mn-ea"/>
              </a:rPr>
              <a:t>                &lt;/div&gt;</a:t>
            </a:r>
            <a:endParaRPr lang="en-US" sz="2000" b="1">
              <a:sym typeface="+mn-ea"/>
            </a:endParaRPr>
          </a:p>
          <a:p>
            <a:pPr marL="0" indent="0">
              <a:buNone/>
            </a:pPr>
            <a:r>
              <a:rPr lang="en-US" sz="2000" b="1">
                <a:sym typeface="+mn-ea"/>
              </a:rPr>
              <a:t>            }</a:t>
            </a:r>
            <a:endParaRPr lang="en-US" sz="2000" b="1">
              <a:sym typeface="+mn-ea"/>
            </a:endParaRPr>
          </a:p>
          <a:p>
            <a:pPr marL="0" indent="0">
              <a:buNone/>
            </a:pPr>
            <a:r>
              <a:rPr lang="en-US" sz="2000" b="1">
                <a:sym typeface="+mn-ea"/>
              </a:rPr>
              <a:t>        &lt;/&gt;</a:t>
            </a:r>
            <a:endParaRPr lang="en-US" sz="2000" b="1">
              <a:sym typeface="+mn-ea"/>
            </a:endParaRPr>
          </a:p>
          <a:p>
            <a:pPr marL="0" indent="0">
              <a:buNone/>
            </a:pPr>
            <a:r>
              <a:rPr lang="en-US" sz="2000" b="1">
                <a:sym typeface="+mn-ea"/>
              </a:rPr>
              <a:t>    )}</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075" y="382270"/>
            <a:ext cx="11421110" cy="6092825"/>
          </a:xfrm>
        </p:spPr>
        <p:txBody>
          <a:bodyPr>
            <a:noAutofit/>
          </a:bodyPr>
          <a:lstStyle/>
          <a:p>
            <a:pPr marL="0" indent="0" algn="l">
              <a:buNone/>
            </a:pPr>
            <a:r>
              <a:rPr lang="en-US" sz="2000" b="1" dirty="0"/>
              <a:t>Some other example</a:t>
            </a:r>
            <a:endParaRPr lang="en-US" sz="2000" b="1" dirty="0"/>
          </a:p>
          <a:p>
            <a:pPr marL="0" indent="0" algn="l">
              <a:buNone/>
            </a:pPr>
            <a:endParaRPr lang="en-US" sz="2000" b="1" dirty="0"/>
          </a:p>
          <a:p>
            <a:pPr algn="l"/>
            <a:r>
              <a:rPr lang="en-US" sz="2000" dirty="0"/>
              <a:t>In If and ternary operator we can check integer, number, string value as well.</a:t>
            </a:r>
            <a:endParaRPr lang="en-US" sz="2000" dirty="0"/>
          </a:p>
          <a:p>
            <a:pPr algn="l"/>
            <a:endParaRPr lang="en-US" sz="2000" dirty="0"/>
          </a:p>
          <a:p>
            <a:pPr marL="0" indent="0">
              <a:buNone/>
            </a:pPr>
            <a:r>
              <a:rPr lang="en-US" sz="1600" b="1">
                <a:sym typeface="+mn-ea"/>
              </a:rPr>
              <a:t>function ConditionalRendering(){</a:t>
            </a:r>
            <a:endParaRPr lang="en-US" sz="1600" b="1"/>
          </a:p>
          <a:p>
            <a:pPr marL="0" indent="0">
              <a:buNone/>
            </a:pPr>
            <a:r>
              <a:rPr lang="en-US" sz="1600" b="1">
                <a:sym typeface="+mn-ea"/>
              </a:rPr>
              <a:t>    const[loggedIn,setLoggedIn]=useState(false);</a:t>
            </a:r>
            <a:endParaRPr lang="en-US" sz="1600" b="1"/>
          </a:p>
          <a:p>
            <a:pPr marL="0" indent="0">
              <a:buNone/>
            </a:pPr>
            <a:endParaRPr lang="en-US" sz="1600" b="1"/>
          </a:p>
          <a:p>
            <a:pPr marL="0" indent="0">
              <a:buNone/>
            </a:pPr>
            <a:r>
              <a:rPr lang="en-US" sz="1600" b="1">
                <a:sym typeface="+mn-ea"/>
              </a:rPr>
              <a:t>    return (</a:t>
            </a:r>
            <a:endParaRPr lang="en-US" sz="1600" b="1">
              <a:sym typeface="+mn-ea"/>
            </a:endParaRPr>
          </a:p>
          <a:p>
            <a:pPr marL="0" indent="0">
              <a:buNone/>
            </a:pPr>
            <a:r>
              <a:rPr lang="en-US" sz="1600" b="1">
                <a:sym typeface="+mn-ea"/>
              </a:rPr>
              <a:t>        &lt;&gt;</a:t>
            </a:r>
            <a:endParaRPr lang="en-US" sz="1600" b="1">
              <a:sym typeface="+mn-ea"/>
            </a:endParaRPr>
          </a:p>
          <a:p>
            <a:pPr marL="0" indent="0">
              <a:buNone/>
            </a:pPr>
            <a:r>
              <a:rPr lang="en-US" sz="1600" b="1">
                <a:sym typeface="+mn-ea"/>
              </a:rPr>
              <a:t>            {loggedIn == 1 ?</a:t>
            </a:r>
            <a:endParaRPr lang="en-US" sz="1600" b="1">
              <a:sym typeface="+mn-ea"/>
            </a:endParaRPr>
          </a:p>
          <a:p>
            <a:pPr marL="0" indent="0">
              <a:buNone/>
            </a:pPr>
            <a:r>
              <a:rPr lang="en-US" sz="1600" b="1">
                <a:sym typeface="+mn-ea"/>
              </a:rPr>
              <a:t>                &lt;div&gt;</a:t>
            </a:r>
            <a:endParaRPr lang="en-US" sz="1600" b="1">
              <a:sym typeface="+mn-ea"/>
            </a:endParaRPr>
          </a:p>
          <a:p>
            <a:pPr marL="0" indent="0">
              <a:buNone/>
            </a:pPr>
            <a:r>
              <a:rPr lang="en-US" sz="1600" b="1">
                <a:sym typeface="+mn-ea"/>
              </a:rPr>
              <a:t>                    &lt;h1&gt;Welcome Personal Profile&lt;/h1&gt;</a:t>
            </a:r>
            <a:endParaRPr lang="en-US" sz="1600" b="1">
              <a:sym typeface="+mn-ea"/>
            </a:endParaRPr>
          </a:p>
          <a:p>
            <a:pPr marL="0" indent="0">
              <a:buNone/>
            </a:pPr>
            <a:r>
              <a:rPr lang="en-US" sz="1600" b="1">
                <a:sym typeface="+mn-ea"/>
              </a:rPr>
              <a:t>                &lt;/div&gt;</a:t>
            </a:r>
            <a:endParaRPr lang="en-US" sz="1600" b="1">
              <a:sym typeface="+mn-ea"/>
            </a:endParaRPr>
          </a:p>
          <a:p>
            <a:pPr marL="0" indent="0">
              <a:buNone/>
            </a:pPr>
            <a:r>
              <a:rPr lang="en-US" sz="1600" b="1">
                <a:sym typeface="+mn-ea"/>
              </a:rPr>
              <a:t>                :</a:t>
            </a:r>
            <a:endParaRPr lang="en-US" sz="1600" b="1">
              <a:sym typeface="+mn-ea"/>
            </a:endParaRPr>
          </a:p>
          <a:p>
            <a:pPr marL="0" indent="0">
              <a:buNone/>
            </a:pPr>
            <a:r>
              <a:rPr lang="en-US" sz="1600" b="1">
                <a:sym typeface="+mn-ea"/>
              </a:rPr>
              <a:t>                &lt;div&gt;</a:t>
            </a:r>
            <a:endParaRPr lang="en-US" sz="1600" b="1">
              <a:sym typeface="+mn-ea"/>
            </a:endParaRPr>
          </a:p>
          <a:p>
            <a:pPr marL="0" indent="0">
              <a:buNone/>
            </a:pPr>
            <a:r>
              <a:rPr lang="en-US" sz="1600" b="1">
                <a:sym typeface="+mn-ea"/>
              </a:rPr>
              <a:t>                    &lt;h1&gt;Welcome Guest Profile&lt;/h1&gt;</a:t>
            </a:r>
            <a:endParaRPr lang="en-US" sz="1600" b="1">
              <a:sym typeface="+mn-ea"/>
            </a:endParaRPr>
          </a:p>
          <a:p>
            <a:pPr marL="0" indent="0">
              <a:buNone/>
            </a:pPr>
            <a:r>
              <a:rPr lang="en-US" sz="1600" b="1">
                <a:sym typeface="+mn-ea"/>
              </a:rPr>
              <a:t>                &lt;/div&gt;</a:t>
            </a:r>
            <a:endParaRPr lang="en-US" sz="1600" b="1">
              <a:sym typeface="+mn-ea"/>
            </a:endParaRPr>
          </a:p>
          <a:p>
            <a:pPr marL="0" indent="0">
              <a:buNone/>
            </a:pPr>
            <a:r>
              <a:rPr lang="en-US" sz="1600" b="1">
                <a:sym typeface="+mn-ea"/>
              </a:rPr>
              <a:t>            }</a:t>
            </a:r>
            <a:endParaRPr lang="en-US" sz="1600" b="1">
              <a:sym typeface="+mn-ea"/>
            </a:endParaRPr>
          </a:p>
          <a:p>
            <a:pPr marL="0" indent="0">
              <a:buNone/>
            </a:pPr>
            <a:r>
              <a:rPr lang="en-US" sz="1600" b="1">
                <a:sym typeface="+mn-ea"/>
              </a:rPr>
              <a:t>        &lt;/&gt;</a:t>
            </a:r>
            <a:endParaRPr lang="en-US" sz="1600" b="1">
              <a:sym typeface="+mn-ea"/>
            </a:endParaRPr>
          </a:p>
          <a:p>
            <a:pPr marL="0" indent="0">
              <a:buNone/>
            </a:pPr>
            <a:r>
              <a:rPr lang="en-US" sz="1600" b="1">
                <a:sym typeface="+mn-ea"/>
              </a:rPr>
              <a:t>    )}</a:t>
            </a:r>
            <a:endParaRPr lang="en-US" sz="1600" dirty="0"/>
          </a:p>
          <a:p>
            <a:pPr marL="0" indent="0" algn="l">
              <a:buNone/>
            </a:pPr>
            <a:endParaRPr lang="en-US" sz="2000" dirty="0"/>
          </a:p>
          <a:p>
            <a:pPr marL="0" indent="0" algn="l">
              <a:buNone/>
            </a:pPr>
            <a:endParaRPr lang="en-US" sz="2000" dirty="0"/>
          </a:p>
          <a:p>
            <a:pPr marL="0" indent="0" algn="l">
              <a:buNone/>
            </a:pP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075" y="382270"/>
            <a:ext cx="11421110" cy="6092825"/>
          </a:xfrm>
        </p:spPr>
        <p:txBody>
          <a:bodyPr>
            <a:noAutofit/>
          </a:bodyPr>
          <a:lstStyle/>
          <a:p>
            <a:pPr marL="0" indent="0" algn="l">
              <a:buNone/>
            </a:pPr>
            <a:r>
              <a:rPr lang="en-US" sz="2000" b="1" dirty="0"/>
              <a:t>Conditional Rendering with Class Component</a:t>
            </a:r>
            <a:endParaRPr lang="en-US" sz="2000" b="1" dirty="0"/>
          </a:p>
          <a:p>
            <a:pPr marL="0" indent="0" algn="l">
              <a:buNone/>
            </a:pPr>
            <a:endParaRPr lang="en-US" sz="2000" b="1" dirty="0"/>
          </a:p>
          <a:p>
            <a:pPr marL="0" indent="0" algn="l">
              <a:buNone/>
            </a:pPr>
            <a:r>
              <a:rPr lang="en-US" sz="2000" dirty="0"/>
              <a:t>class ConditionalRenderingClass extends Component {</a:t>
            </a:r>
            <a:endParaRPr lang="en-US" sz="2000" dirty="0"/>
          </a:p>
          <a:p>
            <a:pPr marL="0" indent="0" algn="l">
              <a:buNone/>
            </a:pPr>
            <a:r>
              <a:rPr lang="en-US" sz="2000" dirty="0"/>
              <a:t>    constructor() {</a:t>
            </a:r>
            <a:endParaRPr lang="en-US" sz="2000" dirty="0"/>
          </a:p>
          <a:p>
            <a:pPr marL="0" indent="0" algn="l">
              <a:buNone/>
            </a:pPr>
            <a:r>
              <a:rPr lang="en-US" sz="2000" dirty="0"/>
              <a:t>        super()</a:t>
            </a:r>
            <a:endParaRPr lang="en-US" sz="2000" dirty="0"/>
          </a:p>
          <a:p>
            <a:pPr marL="0" indent="0" algn="l">
              <a:buNone/>
            </a:pPr>
            <a:r>
              <a:rPr lang="en-US" sz="2000" dirty="0"/>
              <a:t>        this.state = {</a:t>
            </a:r>
            <a:endParaRPr lang="en-US" sz="2000" dirty="0"/>
          </a:p>
          <a:p>
            <a:pPr marL="0" indent="0" algn="l">
              <a:buNone/>
            </a:pPr>
            <a:r>
              <a:rPr lang="en-US" sz="2000" dirty="0"/>
              <a:t>            loggedIn: true</a:t>
            </a:r>
            <a:endParaRPr lang="en-US" sz="2000" dirty="0"/>
          </a:p>
          <a:p>
            <a:pPr marL="0" indent="0" algn="l">
              <a:buNone/>
            </a:pPr>
            <a:r>
              <a:rPr lang="en-US" sz="2000" dirty="0"/>
              <a:t>        }</a:t>
            </a:r>
            <a:endParaRPr lang="en-US" sz="2000" dirty="0"/>
          </a:p>
          <a:p>
            <a:pPr marL="0" indent="0" algn="l">
              <a:buNone/>
            </a:pPr>
            <a:r>
              <a:rPr lang="en-US" sz="2000" dirty="0"/>
              <a:t>    }</a:t>
            </a:r>
            <a:endParaRPr lang="en-US" sz="2000" dirty="0"/>
          </a:p>
          <a:p>
            <a:pPr marL="0" indent="0" algn="l">
              <a:buNone/>
            </a:pPr>
            <a:r>
              <a:rPr lang="en-US" sz="2000" dirty="0"/>
              <a:t>  render() {</a:t>
            </a:r>
            <a:endParaRPr lang="en-US" sz="2000" dirty="0"/>
          </a:p>
          <a:p>
            <a:pPr marL="0" indent="0" algn="l">
              <a:buNone/>
            </a:pPr>
            <a:r>
              <a:rPr lang="en-US" sz="2000" dirty="0"/>
              <a:t>        if (this.state.loggedIn == true) {</a:t>
            </a:r>
            <a:endParaRPr lang="en-US" sz="2000" dirty="0"/>
          </a:p>
          <a:p>
            <a:pPr marL="0" indent="0" algn="l">
              <a:buNone/>
            </a:pPr>
            <a:r>
              <a:rPr lang="en-US" sz="2000" dirty="0"/>
              <a:t>            return (</a:t>
            </a:r>
            <a:endParaRPr lang="en-US" sz="2000" dirty="0"/>
          </a:p>
          <a:p>
            <a:pPr marL="0" indent="0" algn="l">
              <a:buNone/>
            </a:pPr>
            <a:r>
              <a:rPr lang="en-US" sz="2000" dirty="0"/>
              <a:t>                &lt;div&gt;</a:t>
            </a:r>
            <a:endParaRPr lang="en-US" sz="2000" dirty="0"/>
          </a:p>
          <a:p>
            <a:pPr marL="0" indent="0" algn="l">
              <a:buNone/>
            </a:pPr>
            <a:r>
              <a:rPr lang="en-US" sz="2000" dirty="0"/>
              <a:t>                    &lt;h1&gt;Welcome Personal Profile&lt;/h1&gt;</a:t>
            </a:r>
            <a:endParaRPr lang="en-US" sz="2000" dirty="0"/>
          </a:p>
          <a:p>
            <a:pPr marL="0" indent="0" algn="l">
              <a:buNone/>
            </a:pPr>
            <a:r>
              <a:rPr lang="en-US" sz="2000" dirty="0"/>
              <a:t>                &lt;/div&gt;</a:t>
            </a:r>
            <a:endParaRPr lang="en-US" sz="2000" dirty="0"/>
          </a:p>
          <a:p>
            <a:pPr marL="0" indent="0" algn="l">
              <a:buNone/>
            </a:pPr>
            <a:r>
              <a:rPr lang="en-US" sz="2000" dirty="0"/>
              <a:t>            )</a:t>
            </a:r>
            <a:endParaRPr lang="en-US" sz="2000" dirty="0"/>
          </a:p>
          <a:p>
            <a:pPr marL="0" indent="0" algn="l">
              <a:buNone/>
            </a:pPr>
            <a:r>
              <a:rPr lang="en-US" sz="2000" dirty="0"/>
              <a:t>        } else {</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075" y="382270"/>
            <a:ext cx="11421110" cy="6092825"/>
          </a:xfrm>
        </p:spPr>
        <p:txBody>
          <a:bodyPr>
            <a:noAutofit/>
          </a:bodyPr>
          <a:lstStyle/>
          <a:p>
            <a:pPr marL="0" indent="0" algn="l">
              <a:buNone/>
            </a:pPr>
            <a:r>
              <a:rPr lang="en-US" sz="2000" dirty="0"/>
              <a:t>   return (</a:t>
            </a:r>
            <a:endParaRPr lang="en-US" sz="2000" dirty="0"/>
          </a:p>
          <a:p>
            <a:pPr marL="0" indent="0" algn="l">
              <a:buNone/>
            </a:pPr>
            <a:r>
              <a:rPr lang="en-US" sz="2000" dirty="0"/>
              <a:t>                &lt;div&gt;</a:t>
            </a:r>
            <a:endParaRPr lang="en-US" sz="2000" dirty="0"/>
          </a:p>
          <a:p>
            <a:pPr marL="0" indent="0" algn="l">
              <a:buNone/>
            </a:pPr>
            <a:r>
              <a:rPr lang="en-US" sz="2000" dirty="0"/>
              <a:t>                    &lt;h1&gt;Welcome Guest&lt;/h1&gt;</a:t>
            </a:r>
            <a:endParaRPr lang="en-US" sz="2000" dirty="0"/>
          </a:p>
          <a:p>
            <a:pPr marL="0" indent="0" algn="l">
              <a:buNone/>
            </a:pPr>
            <a:r>
              <a:rPr lang="en-US" sz="2000" dirty="0"/>
              <a:t>                &lt;/div&gt;</a:t>
            </a:r>
            <a:endParaRPr lang="en-US" sz="2000" dirty="0"/>
          </a:p>
          <a:p>
            <a:pPr marL="0" indent="0" algn="l">
              <a:buNone/>
            </a:pPr>
            <a:r>
              <a:rPr lang="en-US" sz="2000" dirty="0"/>
              <a:t>            )</a:t>
            </a:r>
            <a:endParaRPr lang="en-US" sz="2000" dirty="0"/>
          </a:p>
          <a:p>
            <a:pPr marL="0" indent="0" algn="l">
              <a:buNone/>
            </a:pPr>
            <a:r>
              <a:rPr lang="en-US" sz="2000" dirty="0"/>
              <a:t>        }</a:t>
            </a:r>
            <a:endParaRPr lang="en-US" sz="2000" dirty="0"/>
          </a:p>
          <a:p>
            <a:pPr marL="0" indent="0" algn="l">
              <a:buNone/>
            </a:pPr>
            <a:r>
              <a:rPr lang="en-US" sz="2000" dirty="0"/>
              <a:t>    }</a:t>
            </a:r>
            <a:endParaRPr lang="en-US" sz="2000" dirty="0"/>
          </a:p>
          <a:p>
            <a:pPr marL="0" indent="0" algn="l">
              <a:buNone/>
            </a:pPr>
            <a:r>
              <a:rPr lang="en-US" sz="2000" dirty="0"/>
              <a:t>}</a:t>
            </a:r>
            <a:endParaRPr lang="en-US" sz="2000" dirty="0"/>
          </a:p>
          <a:p>
            <a:pPr marL="0" indent="0" algn="l">
              <a:buNone/>
            </a:pPr>
            <a:r>
              <a:rPr lang="en-US" sz="2000" dirty="0"/>
              <a:t>export default ConditionalRenderingClass</a:t>
            </a:r>
            <a:endParaRPr lang="en-US" sz="2000" dirty="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2316</Words>
  <Application>WPS Presentation</Application>
  <PresentationFormat>Custom</PresentationFormat>
  <Paragraphs>109</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Arial</vt:lpstr>
      <vt:lpstr>SimSun</vt:lpstr>
      <vt:lpstr>Wingdings</vt:lpstr>
      <vt:lpstr>Microsoft YaHei</vt:lpstr>
      <vt:lpstr>Arial Unicode MS</vt:lpstr>
      <vt:lpstr>Calibri</vt:lpstr>
      <vt:lpstr>Blue Waves</vt:lpstr>
      <vt:lpstr>React JS Handle Form</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development</dc:title>
  <dc:creator/>
  <cp:lastModifiedBy>admin</cp:lastModifiedBy>
  <cp:revision>58</cp:revision>
  <dcterms:created xsi:type="dcterms:W3CDTF">2023-01-26T06:09:00Z</dcterms:created>
  <dcterms:modified xsi:type="dcterms:W3CDTF">2023-04-22T04:30:57Z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814A41F08282471697DB8596889345E6</vt:lpwstr>
  </property>
  <property fmtid="{D5CDD505-2E9C-101B-9397-08002B2CF9AE}" pid="3" name="KSOProductBuildVer">
    <vt:lpwstr>1033-11.2.0.11417</vt:lpwstr>
  </property>
</Properties>
</file>