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- Handle Array with List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/>
          </a:bodyPr>
          <a:lstStyle/>
          <a:p>
            <a:r>
              <a:rPr lang="en-US" sz="2400"/>
              <a:t>In React, you will render lists with some type of loop.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JavaScript </a:t>
            </a:r>
            <a:r>
              <a:rPr lang="en-US" sz="2400" b="1"/>
              <a:t>map()</a:t>
            </a:r>
            <a:r>
              <a:rPr lang="en-US" sz="2400"/>
              <a:t> array method is generally the preferred method.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maps are used for traversing or displaying the list of similar objects of a component. 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map method is a standard JavaScript function and not just a ReactJs feature that could be called on an array. </a:t>
            </a:r>
            <a:endParaRPr lang="en-US" sz="2400"/>
          </a:p>
          <a:p>
            <a:endParaRPr lang="en-US" sz="2400"/>
          </a:p>
          <a:p>
            <a:r>
              <a:rPr lang="en-US" sz="2400"/>
              <a:t>A new array is made using the map() method, and a function is called on each element of the array.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/>
              <a:t>function ConditionalRendering(){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const[loggedIn,setLoggedIn]=useState(false);</a:t>
            </a:r>
            <a:endParaRPr lang="en-US" sz="1700" b="1"/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    if(loggedIn){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return(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&lt;div&gt;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    &lt;h1&gt;Welcome Personal Profile&lt;/h1&gt;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&lt;/div&gt;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)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}else{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return(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&lt;div&gt;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    &lt;h1&gt;Welcome Guest&lt;/h1&gt;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    &lt;/div&gt;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    )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    }</a:t>
            </a:r>
            <a:endParaRPr lang="en-US" sz="1700" b="1"/>
          </a:p>
          <a:p>
            <a:pPr marL="0" indent="0">
              <a:buNone/>
            </a:pPr>
            <a:r>
              <a:rPr lang="en-US" sz="1700" b="1"/>
              <a:t>}</a:t>
            </a:r>
            <a:endParaRPr lang="en-US" sz="1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Simple example to display Array List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dirty="0"/>
              <a:t>function FunctionArray() 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const students = ['ABC', 'XYZ', 'STU', 'LMN']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return (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&lt;&gt;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&lt;h2&gt;Students List&lt;/h2&gt;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&lt;div&gt;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students.map(student =&gt; &lt;h3&gt;{student}&lt;/h3&gt;)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}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&lt;/div&gt;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&lt;/&gt;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sym typeface="+mn-ea"/>
              </a:rPr>
              <a:t>Example : Display array with &lt;ul&gt; &lt;li&gt; or &lt;ol&gt; &lt;li&gt;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function FunctionArray() 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const students = ['ABC', 'XYZ', 'STU', 'LMN']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return (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&lt;&gt;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&lt;h2&gt;Students List&lt;/h2&gt;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 &lt;div&gt;</a:t>
            </a:r>
            <a:endParaRPr lang="en-US" sz="2000" dirty="0"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    &lt;ul&gt;</a:t>
            </a:r>
            <a:endParaRPr lang="en-US" sz="2000" dirty="0"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    {</a:t>
            </a:r>
            <a:endParaRPr lang="en-US" sz="2000" dirty="0"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        students.map(student =&gt; &lt;li&gt;&lt;h3&gt;{student}&lt;/h3&gt;&lt;/li&gt;)</a:t>
            </a:r>
            <a:endParaRPr lang="en-US" sz="2000" dirty="0"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    }</a:t>
            </a:r>
            <a:endParaRPr lang="en-US" sz="2000" dirty="0"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    &lt;/ul&gt;</a:t>
            </a:r>
            <a:endParaRPr lang="en-US" sz="2000" dirty="0"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    &lt;/div&gt;</a:t>
            </a:r>
            <a:endParaRPr lang="en-US" sz="2000" dirty="0"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    &lt;/&gt;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    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ym typeface="+mn-ea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Example : Display array list in Table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1800" dirty="0"/>
              <a:t>function FunctionArray() {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const studentList=[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{name:'ABC',city:'Surat',email:'abc@gmail.com',standard:'10th'},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{name:'XYZ',city:'Surat',email:'abc@gmail.com',standard:'11th'},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{name:'STU',city:'Surat',email:'abc@gmail.com',standard:'12th'},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{name:'LMN',city:'Surat',email:'abc@gmail.com',standard:'9th'}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]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return (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&lt;&gt;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&lt;h2&gt;Students List&lt;/h2&gt;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&lt;table border="1" width="100%"&gt;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    &lt;tr&gt;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        &lt;th&gt;Name&lt;/th&gt;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        &lt;th&gt;City&lt;/th&gt;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        &lt;th&gt;Email&lt;/th&gt;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        &lt;th&gt;Standard&lt;/th&gt;</a:t>
            </a: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               &lt;/tr&gt;</a:t>
            </a:r>
            <a:endParaRPr lang="en-US" sz="18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studentList.map((student)=&gt;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    &lt;tr&gt;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        &lt;td&gt;{student.name}&lt;/td&gt;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        &lt;td&gt;{student.city}&lt;/td&gt;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        &lt;td&gt;{student.email}&lt;/td&gt;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        &lt;td&gt;{student.standard}&lt;/td&gt;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    &lt;/tr&gt;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    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    }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&lt;/table&gt;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&lt;/&gt;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}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export default FunctionArray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WPS Presentation</Application>
  <PresentationFormat>Custom</PresentationFormat>
  <Paragraphs>107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 - Conditional Rendering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65</cp:revision>
  <dcterms:created xsi:type="dcterms:W3CDTF">2023-01-26T06:09:00Z</dcterms:created>
  <dcterms:modified xsi:type="dcterms:W3CDTF">2023-04-22T05:05:45Z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