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- Style in React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r>
              <a:rPr lang="en-US" sz="2400"/>
              <a:t>In React we can apply CSS on components in 3 ways:</a:t>
            </a:r>
            <a:endParaRPr lang="en-US" sz="2400"/>
          </a:p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Inline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External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CSS Module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/>
              <a:t>Inline CSS</a:t>
            </a:r>
            <a:endParaRPr lang="en-US" sz="1700" b="1"/>
          </a:p>
          <a:p>
            <a:pPr marL="0" indent="0">
              <a:buNone/>
            </a:pPr>
            <a:endParaRPr lang="en-US" sz="1700" b="1"/>
          </a:p>
          <a:p>
            <a:r>
              <a:rPr lang="en-US" sz="1700"/>
              <a:t>Inline CSS means apply style inside element directly as we learn in HTML.</a:t>
            </a: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function Styling() {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return (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    &lt;&gt;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        &lt;h3 style={{color:'red',backgroundColor:'black'}}&gt;Welcome to the codeline infotech&lt;/h3&gt;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    &lt;/&gt;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   )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}</a:t>
            </a: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export default Styling</a:t>
            </a:r>
            <a:endParaRPr lang="en-US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External CSS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algn="l"/>
            <a:r>
              <a:rPr lang="en-US" sz="2000" dirty="0"/>
              <a:t>For external css we need to create separate .css file for styles.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once create extrenal CSS then import that CSS file in component and apply that class in element.</a:t>
            </a:r>
            <a:endParaRPr lang="en-US" sz="2000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r>
              <a:rPr lang="en-US" sz="2000" b="1" dirty="0"/>
              <a:t>How to import CSS in component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dirty="0"/>
              <a:t>import ‘style.css’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.clsHead{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color:white;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background-color:chocolate;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ym typeface="+mn-ea"/>
              </a:rPr>
              <a:t>import React, { useState } from 'react'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import './style.css'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function Styling() {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    return (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        &lt;&gt;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            &lt;h3 className="clsHead"&gt;Welcome to the codeline infotech&lt;/h3&gt;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        &lt;/&gt;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    )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}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export default Styling</a:t>
            </a: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CSS Module</a:t>
            </a:r>
            <a:endParaRPr lang="en-US" sz="2000" b="1" dirty="0"/>
          </a:p>
          <a:p>
            <a:pPr marL="0" indent="0" algn="l">
              <a:buNone/>
            </a:pPr>
            <a:endParaRPr lang="en-US" sz="2000" b="1" dirty="0"/>
          </a:p>
          <a:p>
            <a:pPr algn="l"/>
            <a:r>
              <a:rPr lang="en-US" sz="2000" dirty="0"/>
              <a:t>Another way of adding styles to your application is to use CSS Modules.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CSS Modules are convenient for components that are placed in separate files.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CSS inside a module is available only for the component that imported it, and you do not have to worry about name conflicts.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Create the CSS module with the .module.css extension, example: my-style.module.css.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import React, { useState } from 'react'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import style from './custome.module.css'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function Styling()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    &lt;h3 className={style.success}&gt;Welcome to the codeline infotech&lt;/h3&gt;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&lt;/&gt;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export default Styling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Presentation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- Handle Array with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69</cp:revision>
  <dcterms:created xsi:type="dcterms:W3CDTF">2023-01-26T06:09:00Z</dcterms:created>
  <dcterms:modified xsi:type="dcterms:W3CDTF">2023-04-22T05:56:14Z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