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 JS - Form Handeling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44830"/>
            <a:ext cx="11325860" cy="5582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Here what we do :</a:t>
            </a:r>
            <a:endParaRPr lang="en-US" sz="2400" b="1"/>
          </a:p>
          <a:p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Make  component</a:t>
            </a:r>
            <a:endParaRPr lang="en-US" sz="2400"/>
          </a:p>
          <a:p>
            <a:pPr marL="457200" indent="-457200">
              <a:buAutoNum type="arabicPeriod"/>
            </a:pP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Make HTML form</a:t>
            </a:r>
            <a:endParaRPr lang="en-US" sz="2400"/>
          </a:p>
          <a:p>
            <a:pPr marL="457200" indent="-457200">
              <a:buAutoNum type="arabicPeriod"/>
            </a:pP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Desines states</a:t>
            </a:r>
            <a:endParaRPr lang="en-US" sz="2400"/>
          </a:p>
          <a:p>
            <a:pPr marL="457200" indent="-457200">
              <a:buAutoNum type="arabicPeriod"/>
            </a:pP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Apply validation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44830"/>
            <a:ext cx="11325860" cy="5582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/>
              <a:t>import React, { useState } from 'react'</a:t>
            </a:r>
            <a:endParaRPr lang="en-US" sz="1700" b="1"/>
          </a:p>
          <a:p>
            <a:pPr marL="0" indent="0">
              <a:buNone/>
            </a:pPr>
            <a:endParaRPr lang="en-US" sz="1700" b="1"/>
          </a:p>
          <a:p>
            <a:pPr marL="0" indent="0">
              <a:buNone/>
            </a:pPr>
            <a:r>
              <a:rPr lang="en-US" sz="1700" b="1"/>
              <a:t>function LogiForm() {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return (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   &lt;div&gt;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        &lt;h2&gt;Login Form&lt;/h2&gt;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        User Name : &lt;input type='text' placeholder="Enter username here"&gt;&lt;/input&gt;&lt;br/&gt;&lt;br/&gt;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        Password : &lt;input type='password' placeholder="Enter username here"&gt;&lt;/input&gt;&lt;br/&gt;&lt;br/&gt;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        &lt;button type="submit"&gt;Submit&lt;/button&gt;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   &lt;/div&gt;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)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}</a:t>
            </a:r>
            <a:endParaRPr lang="en-US" sz="1700" b="1"/>
          </a:p>
          <a:p>
            <a:pPr marL="0" indent="0">
              <a:buNone/>
            </a:pPr>
            <a:endParaRPr lang="en-US" sz="1700" b="1"/>
          </a:p>
          <a:p>
            <a:pPr marL="0" indent="0">
              <a:buNone/>
            </a:pPr>
            <a:r>
              <a:rPr lang="en-US" sz="1700" b="1"/>
              <a:t>export default LogiForm</a:t>
            </a:r>
            <a:endParaRPr lang="en-US" sz="17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382270"/>
            <a:ext cx="11421110" cy="6092825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Now hadnle this login page with Form element so we need to use &lt;form&gt; element.</a:t>
            </a:r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Once create page with &lt;form&gt; element then need to handle form submit event.</a:t>
            </a:r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Then create one function for handle submit for checking or handeling form.</a:t>
            </a:r>
            <a:endParaRPr lang="en-US" sz="2000" dirty="0"/>
          </a:p>
          <a:p>
            <a:pPr algn="l"/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return (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&lt;div&gt;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&lt;form onSubmit={loginHandle}&gt;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    &lt;h2&gt;Login Form&lt;/h2&gt;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    User Name : &lt;input type='text' placeholder="Enter username here"&gt;&lt;/input&gt;&lt;br/&gt;&lt;br/&gt;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    Password : &lt;input type='password' placeholder="Enter username here"&gt;&lt;/input&gt;&lt;br/&gt;&lt;br/&gt;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    &lt;button type="submit"&gt;Submit&lt;/button&gt;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&lt;/form&gt;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&lt;/div&gt;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)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382270"/>
            <a:ext cx="11421110" cy="6092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sym typeface="+mn-ea"/>
              </a:rPr>
              <a:t> function loginHandle(e){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      e.preventDefault();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  }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Now create function for element to check whether entered values is correct or not based on onChange event.</a:t>
            </a:r>
            <a:endParaRPr lang="en-US" sz="2000">
              <a:sym typeface="+mn-ea"/>
            </a:endParaRPr>
          </a:p>
          <a:p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so for that create states and onChange event.</a:t>
            </a:r>
            <a:endParaRPr lang="en-US" sz="2000">
              <a:sym typeface="+mn-ea"/>
            </a:endParaRPr>
          </a:p>
          <a:p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 b="1">
                <a:sym typeface="+mn-ea"/>
              </a:rPr>
              <a:t>Here create states :</a:t>
            </a:r>
            <a:endParaRPr lang="en-US" sz="2000" b="1">
              <a:sym typeface="+mn-ea"/>
            </a:endParaRPr>
          </a:p>
          <a:p>
            <a:pPr marL="0" indent="0">
              <a:buNone/>
            </a:pPr>
            <a:endParaRPr lang="en-US" sz="2000" b="1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const[user,setUser]=useState("");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  const[password,setPassword]=useState("");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  const[userErr,setUserErr]=useState(false);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  const[passErr,setPassErr]=useState(false);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382270"/>
            <a:ext cx="11421110" cy="609282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1" dirty="0"/>
              <a:t>onChange event:</a:t>
            </a:r>
            <a:endParaRPr lang="en-US" sz="2000" b="1" dirty="0"/>
          </a:p>
          <a:p>
            <a:pPr marL="0" indent="0" algn="l">
              <a:buNone/>
            </a:pPr>
            <a:endParaRPr lang="en-US" sz="2000" b="1" dirty="0"/>
          </a:p>
          <a:p>
            <a:pPr marL="0" indent="0" algn="l">
              <a:buNone/>
            </a:pPr>
            <a:r>
              <a:rPr lang="en-US" sz="2000" dirty="0"/>
              <a:t>   &lt;form onSubmit={loginHandle}&gt;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    &lt;h2&gt;Login Form&lt;/h2&gt;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    User Name : &lt;input type='text' placeholder="Enter username here" onChange={userHandler}&gt;&lt;/input&gt;{userErr?&lt;span&gt;User Not Valid!&lt;/span&gt; : null}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    &lt;br/&gt;&lt;br/&gt;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    Password : &lt;input type='password' placeholder="Enter username here" onChange={passwordHandler}&gt;&lt;/input&gt;{passErr?&lt;span&gt;Password Not Valid!&lt;/span&gt; : null}&lt;br/&gt;&lt;br/&gt;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    &lt;button type="submit"&gt;Submit&lt;/button&gt;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&lt;/form&gt;</a:t>
            </a:r>
            <a:endParaRPr lang="en-US" sz="2000" dirty="0"/>
          </a:p>
          <a:p>
            <a:pPr marL="0" indent="0" algn="l">
              <a:buNone/>
            </a:pPr>
            <a:endParaRPr lang="en-US" sz="2000" dirty="0"/>
          </a:p>
          <a:p>
            <a:pPr algn="l"/>
            <a:r>
              <a:rPr lang="en-US" sz="2000" b="1" dirty="0"/>
              <a:t>onChange Event function to check whether input values are correct or not.</a:t>
            </a:r>
            <a:endParaRPr lang="en-US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382270"/>
            <a:ext cx="4050030" cy="362966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dirty="0"/>
              <a:t>   function userHandler(e){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let item = e.target.value;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if(item.length &lt; 3){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setUserErr(true)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}else{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setUserErr(false)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}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setUser(e.target.value)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}</a:t>
            </a:r>
            <a:endParaRPr lang="en-US" sz="2000" dirty="0"/>
          </a:p>
        </p:txBody>
      </p:sp>
      <p:sp>
        <p:nvSpPr>
          <p:cNvPr id="2" name="Text Box 1"/>
          <p:cNvSpPr txBox="1"/>
          <p:nvPr/>
        </p:nvSpPr>
        <p:spPr>
          <a:xfrm>
            <a:off x="6014085" y="382270"/>
            <a:ext cx="418846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function passwordHandler(e){</a:t>
            </a:r>
            <a:endParaRPr lang="en-US"/>
          </a:p>
          <a:p>
            <a:r>
              <a:rPr lang="en-US"/>
              <a:t>        let item = e.target.value;</a:t>
            </a:r>
            <a:endParaRPr lang="en-US"/>
          </a:p>
          <a:p>
            <a:r>
              <a:rPr lang="en-US"/>
              <a:t>        if(item.length &lt; 8){</a:t>
            </a:r>
            <a:endParaRPr lang="en-US"/>
          </a:p>
          <a:p>
            <a:r>
              <a:rPr lang="en-US"/>
              <a:t>            setPassErr(true)</a:t>
            </a:r>
            <a:endParaRPr lang="en-US"/>
          </a:p>
          <a:p>
            <a:r>
              <a:rPr lang="en-US"/>
              <a:t>        }else{</a:t>
            </a:r>
            <a:endParaRPr lang="en-US"/>
          </a:p>
          <a:p>
            <a:r>
              <a:rPr lang="en-US"/>
              <a:t>            setPassErr(false)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r>
              <a:rPr lang="en-US"/>
              <a:t>        setPassword(e.target.value)</a:t>
            </a:r>
            <a:endParaRPr lang="en-US"/>
          </a:p>
          <a:p>
            <a:r>
              <a:rPr lang="en-US"/>
              <a:t>    }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00075" y="4247515"/>
            <a:ext cx="10120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Above function call when user input values inside element and check whether is it correct or not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382270"/>
            <a:ext cx="11421110" cy="6092825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Now finally we check validation on form submit event before data pass on server side.</a:t>
            </a:r>
            <a:endParaRPr lang="en-US" sz="2000" dirty="0"/>
          </a:p>
          <a:p>
            <a:pPr algn="l"/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function loginHandle(e){</a:t>
            </a:r>
            <a:endParaRPr lang="en-US" sz="2000" dirty="0"/>
          </a:p>
          <a:p>
            <a:pPr marL="0" indent="0" algn="l">
              <a:buNone/>
            </a:pP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if(user.length&lt;3 || password &lt;8){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alert("Enter proper values")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}else{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alert("All good :-)")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}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e.preventDefault();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}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2892</Words>
  <Application>WPS Presentation</Application>
  <PresentationFormat>Custom</PresentationFormat>
  <Paragraphs>105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React JS - Style in React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admin</cp:lastModifiedBy>
  <cp:revision>72</cp:revision>
  <dcterms:created xsi:type="dcterms:W3CDTF">2023-01-26T06:09:00Z</dcterms:created>
  <dcterms:modified xsi:type="dcterms:W3CDTF">2023-04-22T07:28:15Z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1033-11.2.0.11417</vt:lpwstr>
  </property>
</Properties>
</file>