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- Pass props as Function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15" y="544830"/>
            <a:ext cx="11536045" cy="558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To pass a function from a child to a parent, you need to: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Create a function in the parent component that accepts a callback as an argument.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Pass the function to the child component as a prop.</a:t>
            </a:r>
            <a:endParaRPr lang="en-US" sz="2400"/>
          </a:p>
          <a:p>
            <a:endParaRPr lang="en-US" sz="2400"/>
          </a:p>
          <a:p>
            <a:r>
              <a:rPr lang="en-US" sz="2400"/>
              <a:t>In the child component, create the function you want to pass UP to the parent.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Call the parent function prop in the child component with the child function as the argument.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Call the child function within the parent component.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8125"/>
            <a:ext cx="11325860" cy="5582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/>
              <a:t>import React, { useState } from 'react'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function Child({handleClick}) 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return &lt;button onClick={handleClick}&gt;Increment&lt;/button&gt;;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}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export default function FunctionProps() 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const [count, setCount] = useState(0);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function handleClick(event, num) 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console.log('Function ran in Child component');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setCount(count + num);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}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    return (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&lt;div&gt;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&lt;h2&gt;Count is: {count}&lt;/h2&gt;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&lt;Child handleClick={event =&gt; handleClick(event, 1)} /&gt;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&lt;/div&gt;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);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}</a:t>
            </a:r>
            <a:endParaRPr lang="en-US" sz="1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Pass onChange event handler to Child component in React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algn="l"/>
            <a:r>
              <a:rPr lang="en-US" sz="2000" b="1" dirty="0"/>
              <a:t>To pass an onChange event handler to a child component: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marL="457200" indent="-457200" algn="l">
              <a:buAutoNum type="arabicPeriod"/>
            </a:pPr>
            <a:r>
              <a:rPr lang="en-US" sz="2000" dirty="0"/>
              <a:t>Define the event handler function in the parent component.</a:t>
            </a:r>
            <a:endParaRPr lang="en-US" sz="2000" dirty="0"/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457200" indent="-457200" algn="l">
              <a:buAutoNum type="arabicPeriod"/>
            </a:pPr>
            <a:r>
              <a:rPr lang="en-US" sz="2000" dirty="0"/>
              <a:t>Pass it as a prop to the child component.</a:t>
            </a:r>
            <a:endParaRPr lang="en-US" sz="2000" dirty="0"/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457200" indent="-457200" algn="l">
              <a:buAutoNum type="arabicPeriod"/>
            </a:pPr>
            <a:r>
              <a:rPr lang="en-US" sz="2000" dirty="0"/>
              <a:t>Set it to the onChange prop on the input field in the child.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ym typeface="+mn-ea"/>
              </a:rPr>
              <a:t>import {useState} from 'react';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function Child({handleChange}) {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return (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&lt;input id="message" name="message" onChange={handleChange}  /&gt;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);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}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export default function OnChangeProps() {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const [message, setMessage] = useState('');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function handleChange(event) {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setMessage(event.target.value);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}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return (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&lt;div&gt;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&lt;Child handleChange={handleChange} /&gt;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&lt;h2&gt;Message is: {message}&lt;/h2&gt;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&lt;/div&gt;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);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}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Presentation</Application>
  <PresentationFormat>Custom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- Form Handeling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76</cp:revision>
  <dcterms:created xsi:type="dcterms:W3CDTF">2023-01-26T06:09:00Z</dcterms:created>
  <dcterms:modified xsi:type="dcterms:W3CDTF">2023-04-22T07:50:55Z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