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7" d="100"/>
          <a:sy n="117" d="100"/>
        </p:scale>
        <p:origin x="-30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pPr algn="ctr"/>
            <a:r>
              <a:rPr lang="en-US" b="1" dirty="0">
                <a:solidFill>
                  <a:schemeClr val="tx1"/>
                </a:solidFill>
                <a:effectLst>
                  <a:outerShdw blurRad="38100" dist="19050" dir="2700000" algn="tl" rotWithShape="0">
                    <a:schemeClr val="dk1">
                      <a:alpha val="40000"/>
                    </a:schemeClr>
                  </a:outerShdw>
                </a:effectLst>
              </a:rPr>
              <a:t>React JS Pros &amp; Cons </a:t>
            </a:r>
            <a:endParaRPr 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552450"/>
            <a:ext cx="10560685" cy="5575300"/>
          </a:xfrm>
        </p:spPr>
        <p:txBody>
          <a:bodyPr>
            <a:normAutofit/>
          </a:bodyPr>
          <a:lstStyle/>
          <a:p>
            <a:pPr marL="0" indent="0">
              <a:buNone/>
            </a:pPr>
            <a:r>
              <a:rPr lang="en-US" sz="2400" b="1"/>
              <a:t>Advantage of ReactJS</a:t>
            </a:r>
            <a:endParaRPr lang="en-US" sz="2400" b="1"/>
          </a:p>
          <a:p>
            <a:pPr marL="0" indent="0">
              <a:buNone/>
            </a:pPr>
            <a:endParaRPr lang="en-US" sz="2400" b="1"/>
          </a:p>
          <a:p>
            <a:pPr marL="0" indent="0">
              <a:buNone/>
            </a:pPr>
            <a:r>
              <a:rPr lang="en-US" sz="2400" b="1"/>
              <a:t>1. Easy to Learn and USe</a:t>
            </a:r>
            <a:endParaRPr lang="en-US" sz="2400" b="1"/>
          </a:p>
          <a:p>
            <a:pPr marL="0" indent="0">
              <a:buNone/>
            </a:pPr>
            <a:endParaRPr lang="en-US" sz="2400" b="1"/>
          </a:p>
          <a:p>
            <a:pPr marL="0" indent="0">
              <a:buNone/>
            </a:pPr>
            <a:r>
              <a:rPr lang="en-US" sz="2400"/>
              <a:t>ReactJS is much easier to learn and use. It comes with a good supply of documentation, tutorials, and training resources. Any developer who comes from a JavaScript background can easily understand and start creating web apps using React in a few days. It is the V(view part) in the MVC (Model-View-Controller) model, and referred to as ?one of the JavaScript frameworks.? It is not fully featured but has the advantage of open-source JavaScript User Interface(UI) library, which helps to execute the task in a better manner.</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5" y="271780"/>
            <a:ext cx="10991850" cy="6092825"/>
          </a:xfrm>
        </p:spPr>
        <p:txBody>
          <a:bodyPr>
            <a:noAutofit/>
          </a:bodyPr>
          <a:lstStyle/>
          <a:p>
            <a:pPr marL="0" indent="0">
              <a:buNone/>
            </a:pPr>
            <a:r>
              <a:rPr lang="en-US" sz="2400" b="1" dirty="0"/>
              <a:t>2. Creating Dynamic Web Applications Becomes Easier</a:t>
            </a:r>
            <a:endParaRPr lang="en-US" sz="2400" b="1" dirty="0"/>
          </a:p>
          <a:p>
            <a:pPr marL="0" indent="0">
              <a:buNone/>
            </a:pPr>
            <a:endParaRPr lang="en-US" sz="2400" b="1" dirty="0"/>
          </a:p>
          <a:p>
            <a:pPr marL="0" indent="0">
              <a:buNone/>
            </a:pPr>
            <a:r>
              <a:rPr lang="en-US" sz="2400" dirty="0"/>
              <a:t>To create a dynamic web application specifically with HTML strings was tricky because it requires a complex coding, but React JS solved that issue and makes it easier. It provides less coding and gives more functionality. It makes use of the JSX(JavaScript Extension), which is a particular syntax letting HTML quotes and HTML tag syntax to render particular subcomponents. It also supports the building of machine-readable codes.</a:t>
            </a:r>
            <a:endParaRPr lang="en-US" sz="2400" dirty="0"/>
          </a:p>
          <a:p>
            <a:pPr marL="0" indent="0">
              <a:buNone/>
            </a:pPr>
            <a:endParaRPr lang="en-US" sz="2400" dirty="0"/>
          </a:p>
          <a:p>
            <a:pPr marL="0" indent="0">
              <a:buNone/>
            </a:pPr>
            <a:r>
              <a:rPr lang="en-US" sz="2400" b="1" dirty="0"/>
              <a:t>3. Reusable Components</a:t>
            </a:r>
            <a:endParaRPr lang="en-US" sz="2400" b="1" dirty="0"/>
          </a:p>
          <a:p>
            <a:pPr marL="0" indent="0">
              <a:buNone/>
            </a:pPr>
            <a:endParaRPr lang="en-US" sz="2400" b="1" dirty="0"/>
          </a:p>
          <a:p>
            <a:pPr marL="0" indent="0">
              <a:buNone/>
            </a:pPr>
            <a:r>
              <a:rPr lang="en-US" sz="2400" dirty="0"/>
              <a:t>A ReactJS web application is made up of multiple components, and each component has its own logic and controls. These components are responsible for outputting a small, reusable piece of HTML code which can be reused wherever you need them. The reusable code helps to make your apps easier to develop and maintain.  </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p:nvPr>
            <p:ph idx="1"/>
          </p:nvPr>
        </p:nvSpPr>
        <p:spPr>
          <a:xfrm>
            <a:off x="523240" y="315595"/>
            <a:ext cx="10972800" cy="5983605"/>
          </a:xfrm>
        </p:spPr>
        <p:txBody>
          <a:bodyPr/>
          <a:p>
            <a:pPr marL="0" indent="0">
              <a:buNone/>
            </a:pPr>
            <a:r>
              <a:rPr lang="en-US" sz="2400" b="1"/>
              <a:t>4. Performance Enhancement</a:t>
            </a:r>
            <a:endParaRPr lang="en-US" sz="2400" b="1"/>
          </a:p>
          <a:p>
            <a:endParaRPr lang="en-US" sz="2400"/>
          </a:p>
          <a:p>
            <a:r>
              <a:rPr lang="en-US" sz="2400"/>
              <a:t>ReactJS improves performance due to virtual DOM. The DOM is a cross-platform and programming API which deals with HTML, XML or XHTML. Most of the developers faced the problem when the DOM was updated, which slowed down the performance of the application. ReactJS solved this problem by introducing virtual DOM. </a:t>
            </a:r>
            <a:endParaRPr lang="en-US" sz="2400"/>
          </a:p>
          <a:p>
            <a:endParaRPr lang="en-US" sz="2400"/>
          </a:p>
          <a:p>
            <a:pPr marL="0" indent="0">
              <a:buNone/>
            </a:pPr>
            <a:r>
              <a:rPr lang="en-US" sz="2400" b="1"/>
              <a:t>5. The Support of Handy Tools</a:t>
            </a:r>
            <a:endParaRPr lang="en-US" sz="2400" b="1"/>
          </a:p>
          <a:p>
            <a:endParaRPr lang="en-US" sz="2400"/>
          </a:p>
          <a:p>
            <a:r>
              <a:rPr lang="en-US" sz="2400"/>
              <a:t>React JS has also gained popularity due to the presence of a handy set of tools. These tools make the task of the developers understandable and easier.</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485140"/>
            <a:ext cx="10569575" cy="5642610"/>
          </a:xfrm>
        </p:spPr>
        <p:txBody>
          <a:bodyPr>
            <a:normAutofit/>
          </a:bodyPr>
          <a:lstStyle/>
          <a:p>
            <a:pPr marL="0" indent="0">
              <a:buNone/>
            </a:pPr>
            <a:r>
              <a:rPr lang="en-US" sz="2400" b="1" dirty="0"/>
              <a:t>6. The Benefit of Having JavaScript Library</a:t>
            </a:r>
            <a:endParaRPr lang="en-US" sz="2400" b="1" dirty="0"/>
          </a:p>
          <a:p>
            <a:pPr marL="0" indent="0">
              <a:buNone/>
            </a:pPr>
            <a:endParaRPr lang="en-US" sz="2400" b="1" dirty="0"/>
          </a:p>
          <a:p>
            <a:pPr marL="0" indent="0">
              <a:buNone/>
            </a:pPr>
            <a:r>
              <a:rPr lang="en-US" sz="2400" dirty="0"/>
              <a:t>Today, ReactJS is choosing by most of the web developers. It is because it is offering a very rich JavaScript library. The JavaScript library provides more flexibility to the web developers to choose the way they want.</a:t>
            </a:r>
            <a:endParaRPr lang="en-US" sz="2400" dirty="0"/>
          </a:p>
          <a:p>
            <a:pPr marL="0" indent="0">
              <a:buNone/>
            </a:pPr>
            <a:endParaRPr lang="en-US" sz="2400" dirty="0"/>
          </a:p>
          <a:p>
            <a:pPr marL="0" indent="0">
              <a:buNone/>
            </a:pPr>
            <a:r>
              <a:rPr lang="en-US" sz="2400" b="1" dirty="0"/>
              <a:t>7. Scope for Testing the Codes</a:t>
            </a:r>
            <a:endParaRPr lang="en-US" sz="2400" b="1" dirty="0"/>
          </a:p>
          <a:p>
            <a:pPr marL="0" indent="0">
              <a:buNone/>
            </a:pPr>
            <a:endParaRPr lang="en-US" sz="2400" dirty="0"/>
          </a:p>
          <a:p>
            <a:pPr marL="0" indent="0">
              <a:buNone/>
            </a:pPr>
            <a:r>
              <a:rPr lang="en-US" sz="2400" dirty="0"/>
              <a:t>ReactJS applications are extremely easy to test. It offers a scope where the developer can test and debug their codes with the help of native tools.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4530" y="506095"/>
            <a:ext cx="10612755" cy="6005195"/>
          </a:xfrm>
        </p:spPr>
        <p:txBody>
          <a:bodyPr>
            <a:normAutofit fontScale="90000"/>
          </a:bodyPr>
          <a:lstStyle/>
          <a:p>
            <a:pPr marL="0" indent="0">
              <a:buNone/>
            </a:pPr>
            <a:r>
              <a:rPr lang="en-US" sz="2400" b="1"/>
              <a:t>Disadvantage of ReactJS</a:t>
            </a:r>
            <a:endParaRPr lang="en-US" sz="2400" b="1"/>
          </a:p>
          <a:p>
            <a:pPr marL="0" indent="0">
              <a:buNone/>
            </a:pPr>
            <a:endParaRPr lang="en-US" sz="2400" b="1"/>
          </a:p>
          <a:p>
            <a:pPr marL="0" indent="0">
              <a:buNone/>
            </a:pPr>
            <a:r>
              <a:rPr lang="en-US" sz="2400" b="1"/>
              <a:t>1. The high pace of development</a:t>
            </a:r>
            <a:endParaRPr lang="en-US" sz="2400" b="1"/>
          </a:p>
          <a:p>
            <a:pPr marL="0" indent="0">
              <a:buNone/>
            </a:pPr>
            <a:endParaRPr lang="en-US" sz="2400" b="1"/>
          </a:p>
          <a:p>
            <a:pPr marL="0" indent="0">
              <a:buNone/>
            </a:pPr>
            <a:r>
              <a:rPr lang="en-US" sz="2400"/>
              <a:t>The high pace of development has an advantage and disadvantage both. In case of disadvantage, since the environment continually changes so fast, some of the developers not feeling comfortable to relearn the new ways of doing things regularly. It may be hard for them to adopt all these changes with all the continuous updates. They need to be always updated with their skills and learn new ways of doing things.</a:t>
            </a:r>
            <a:endParaRPr lang="en-US" sz="2400"/>
          </a:p>
          <a:p>
            <a:pPr marL="0" indent="0">
              <a:buNone/>
            </a:pPr>
            <a:endParaRPr lang="en-US" sz="2400"/>
          </a:p>
          <a:p>
            <a:pPr marL="0" indent="0">
              <a:buNone/>
            </a:pPr>
            <a:r>
              <a:rPr lang="en-US" sz="2400" b="1"/>
              <a:t>2. View Part</a:t>
            </a:r>
            <a:endParaRPr lang="en-US" sz="2400" b="1"/>
          </a:p>
          <a:p>
            <a:pPr marL="0" indent="0">
              <a:buNone/>
            </a:pPr>
            <a:endParaRPr lang="en-US" sz="2400" b="1"/>
          </a:p>
          <a:p>
            <a:pPr marL="0" indent="0">
              <a:buNone/>
            </a:pPr>
            <a:r>
              <a:rPr lang="en-US" sz="2400"/>
              <a:t>ReactJS Covers only the UI Layers of the app and nothing else. So you still need to choose some other technologies to get a complete tooling set for development in the project.</a:t>
            </a:r>
            <a:endParaRPr lang="en-US" sz="24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3017</Words>
  <Application>WPS Presentation</Application>
  <PresentationFormat>Custom</PresentationFormat>
  <Paragraphs>42</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SimSun</vt:lpstr>
      <vt:lpstr>Wingdings</vt:lpstr>
      <vt:lpstr>Microsoft YaHei</vt:lpstr>
      <vt:lpstr>Arial Unicode MS</vt:lpstr>
      <vt:lpstr>Calibri</vt:lpstr>
      <vt:lpstr>Blue Waves</vt:lpstr>
      <vt:lpstr>React JS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Shailesh Balar</cp:lastModifiedBy>
  <cp:revision>26</cp:revision>
  <dcterms:created xsi:type="dcterms:W3CDTF">2023-01-26T06:09:00Z</dcterms:created>
  <dcterms:modified xsi:type="dcterms:W3CDTF">2023-04-08T10:00:50Z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1033-11.2.0.11213</vt:lpwstr>
  </property>
</Properties>
</file>