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52450"/>
            <a:ext cx="10560685" cy="557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React Js Folder Structure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React application automatically creates required folders, as shown below.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21225" y="2397125"/>
            <a:ext cx="340995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558165"/>
            <a:ext cx="10991850" cy="609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node_modules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folder will contain all react js dependencies.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.gitignore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This file is used by source control tool to identify which files and folders should be included or ignored during code commit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package.json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This file contains dependencies and scripts required for the project.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800" y="1391920"/>
            <a:ext cx="10340340" cy="4404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5140"/>
            <a:ext cx="10569575" cy="564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Src folder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src is one of the main folder in react project.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6045" y="2306955"/>
            <a:ext cx="90265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0" y="506095"/>
            <a:ext cx="10612755" cy="534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Index.js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index.js is the file that will be called once we will run the project.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App.js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App.js is a component that will get loaded under index.js file. If we do any change in app.js file HTML component and save it it will reflect in localhost://3000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WPS Presentation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</vt:lpstr>
      <vt:lpstr>PowerPoint 演示文稿</vt:lpstr>
      <vt:lpstr>PowerPoint 演示文稿</vt:lpstr>
      <vt:lpstr>Why Learn React JS </vt:lpstr>
      <vt:lpstr>PowerPoint 演示文稿</vt:lpstr>
      <vt:lpstr>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23</cp:revision>
  <dcterms:created xsi:type="dcterms:W3CDTF">2023-01-26T06:09:00Z</dcterms:created>
  <dcterms:modified xsi:type="dcterms:W3CDTF">2023-04-01T06:51:26Z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