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638"/>
            <a:ext cx="9144000" cy="2387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 JS Components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544830"/>
            <a:ext cx="11325860" cy="5582920"/>
          </a:xfrm>
        </p:spPr>
        <p:txBody>
          <a:bodyPr>
            <a:normAutofit/>
          </a:bodyPr>
          <a:lstStyle/>
          <a:p>
            <a:r>
              <a:rPr lang="en-US" sz="2400"/>
              <a:t>Components are like functions that return HTML elements.</a:t>
            </a:r>
            <a:endParaRPr lang="en-US" sz="2400"/>
          </a:p>
          <a:p>
            <a:endParaRPr lang="en-US" sz="2400"/>
          </a:p>
          <a:p>
            <a:r>
              <a:rPr lang="en-US" sz="2400"/>
              <a:t>Components are independent and reusable bits of code. They serve the same purpose as JavaScript functions, but work in isolation and return HTML.</a:t>
            </a:r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87170" y="2442845"/>
            <a:ext cx="8591550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382270"/>
            <a:ext cx="10991850" cy="6092825"/>
          </a:xfrm>
        </p:spPr>
        <p:txBody>
          <a:bodyPr>
            <a:noAutofit/>
          </a:bodyPr>
          <a:lstStyle/>
          <a:p>
            <a:r>
              <a:rPr lang="en-US" sz="2400" dirty="0"/>
              <a:t>Components come in two types :</a:t>
            </a:r>
            <a:endParaRPr lang="en-US" sz="2400" dirty="0"/>
          </a:p>
          <a:p>
            <a:endParaRPr lang="en-US" sz="2400" dirty="0"/>
          </a:p>
          <a:p>
            <a:pPr marL="457200" indent="-457200" algn="l">
              <a:buAutoNum type="arabicPeriod"/>
            </a:pPr>
            <a:r>
              <a:rPr lang="en-US" sz="2400" dirty="0"/>
              <a:t>	Class components </a:t>
            </a:r>
            <a:endParaRPr lang="en-US" sz="2400" dirty="0"/>
          </a:p>
          <a:p>
            <a:pPr marL="457200" indent="-457200" algn="l">
              <a:buAutoNum type="arabicPeriod"/>
            </a:pPr>
            <a:r>
              <a:rPr lang="en-US" sz="2400" dirty="0"/>
              <a:t>	Function components</a:t>
            </a:r>
            <a:endParaRPr lang="en-US" sz="2400" dirty="0"/>
          </a:p>
          <a:p>
            <a:pPr marL="457200" indent="-457200" algn="l">
              <a:buAutoNum type="arabicPeriod"/>
            </a:pPr>
            <a:endParaRPr lang="en-US" sz="2400" dirty="0"/>
          </a:p>
          <a:p>
            <a:pPr marL="0" indent="0" algn="l">
              <a:buNone/>
            </a:pPr>
            <a:r>
              <a:rPr lang="en-US" sz="2400" b="1" dirty="0"/>
              <a:t>Create Your First Component</a:t>
            </a:r>
            <a:endParaRPr lang="en-US" sz="2400" b="1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2400" dirty="0"/>
              <a:t>When creating a React component, the component's name MUST start with an upper case letter.</a:t>
            </a: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/>
          <p:nvPr>
            <p:ph idx="1"/>
          </p:nvPr>
        </p:nvSpPr>
        <p:spPr>
          <a:xfrm>
            <a:off x="609600" y="286385"/>
            <a:ext cx="10972800" cy="5997575"/>
          </a:xfrm>
        </p:spPr>
        <p:txBody>
          <a:bodyPr/>
          <a:p>
            <a:pPr marL="0" indent="0" algn="l">
              <a:buNone/>
            </a:pPr>
            <a:r>
              <a:rPr lang="en-US" sz="2400" b="1" dirty="0">
                <a:sym typeface="+mn-ea"/>
              </a:rPr>
              <a:t>Class Component</a:t>
            </a:r>
            <a:endParaRPr lang="en-US" sz="2400" b="1" dirty="0">
              <a:sym typeface="+mn-ea"/>
            </a:endParaRPr>
          </a:p>
          <a:p>
            <a:pPr marL="0" indent="0" algn="l">
              <a:buNone/>
            </a:pPr>
            <a:endParaRPr lang="en-US" sz="2400" b="1" dirty="0"/>
          </a:p>
          <a:p>
            <a:pPr algn="l"/>
            <a:r>
              <a:rPr lang="en-US" sz="2400" dirty="0">
                <a:sym typeface="+mn-ea"/>
              </a:rPr>
              <a:t>A class component must include the extends React.Component statement. This statement creates an inheritance to React.Component, and gives your component access to React.Component's functions.</a:t>
            </a:r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>
                <a:sym typeface="+mn-ea"/>
              </a:rPr>
              <a:t>The component also requires a render() method, this method returns HTML.</a:t>
            </a:r>
            <a:endParaRPr lang="en-US" sz="2400" dirty="0">
              <a:sym typeface="+mn-ea"/>
            </a:endParaRPr>
          </a:p>
          <a:p>
            <a:pPr algn="l"/>
            <a:endParaRPr lang="en-US" sz="2400"/>
          </a:p>
          <a:p>
            <a:pPr marL="0" indent="0" algn="l">
              <a:buNone/>
            </a:pPr>
            <a:r>
              <a:rPr lang="en-US" sz="2400"/>
              <a:t>import React from 'react';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class Welcome extends React.Component {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render() {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  return &lt;h2&gt;Hi, Welcome to React JS!&lt;/h2&gt;;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  }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}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export default Welcome;</a:t>
            </a:r>
            <a:endParaRPr lang="en-US" sz="2400"/>
          </a:p>
          <a:p>
            <a:pPr marL="0" indent="0" algn="l">
              <a:buNone/>
            </a:pPr>
            <a:r>
              <a:rPr lang="en-US" sz="2400"/>
              <a:t>  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85140"/>
            <a:ext cx="10569575" cy="564261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sz="2400" b="1" dirty="0"/>
              <a:t>Function Component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Here is the same example as above, but created using a Function component instead.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Function component also returns HTML, and behaves much the same way as a Class component, but Function components can be written using much less code, are easier to understand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 React from 'react';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function Welcome() 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return &lt;h2&gt;Hi, Welcome to React Function Components!&lt;/h2&gt;;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export default Welcome;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530" y="506095"/>
            <a:ext cx="10612755" cy="5346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Rendering a Component</a:t>
            </a: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Now your React application has a component called Car, which returns an &lt;h2&gt; element.</a:t>
            </a:r>
            <a:endParaRPr lang="en-US" sz="2400"/>
          </a:p>
          <a:p>
            <a:endParaRPr lang="en-US" sz="2400"/>
          </a:p>
          <a:p>
            <a:r>
              <a:rPr lang="en-US" sz="2400"/>
              <a:t>To use this component in your application, use similar syntax as normal HTML: &lt;Welcome /&gt;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1447</Words>
  <Application>WPS Presentation</Application>
  <PresentationFormat>Custom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React JS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</dc:title>
  <dc:creator/>
  <cp:lastModifiedBy>Shailesh Balar</cp:lastModifiedBy>
  <cp:revision>25</cp:revision>
  <dcterms:created xsi:type="dcterms:W3CDTF">2023-01-26T06:09:00Z</dcterms:created>
  <dcterms:modified xsi:type="dcterms:W3CDTF">2023-04-07T08:42:41Z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814A41F08282471697DB8596889345E6</vt:lpwstr>
  </property>
  <property fmtid="{D5CDD505-2E9C-101B-9397-08002B2CF9AE}" pid="3" name="KSOProductBuildVer">
    <vt:lpwstr>1033-11.2.0.11213</vt:lpwstr>
  </property>
</Properties>
</file>