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React JS DOM</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a:bodyPr>
          <a:lstStyle/>
          <a:p>
            <a:pPr marL="0" indent="0">
              <a:buNone/>
            </a:pPr>
            <a:r>
              <a:rPr lang="en-US" sz="2400" b="1"/>
              <a:t>Real/Browser DOM:</a:t>
            </a:r>
            <a:endParaRPr lang="en-US" sz="2400"/>
          </a:p>
          <a:p>
            <a:endParaRPr lang="en-US" sz="2400"/>
          </a:p>
          <a:p>
            <a:r>
              <a:rPr lang="en-US" sz="2400"/>
              <a:t>DOM stands for 'Document Object Model'. It is a structured representation of HTML in the webpage or application. It represents the entire UI(User Interface) of the web application as the tree data structure.</a:t>
            </a:r>
            <a:endParaRPr lang="en-US" sz="2400"/>
          </a:p>
          <a:p>
            <a:endParaRPr lang="en-US" sz="2400"/>
          </a:p>
          <a:p>
            <a:r>
              <a:rPr lang="en-US" sz="2400"/>
              <a:t>It is a structural representation of HTML elements of a web application in simple words.</a:t>
            </a:r>
            <a:endParaRPr lang="en-US" sz="2400"/>
          </a:p>
          <a:p>
            <a:endParaRPr lang="en-US" sz="2400"/>
          </a:p>
          <a:p>
            <a:r>
              <a:rPr lang="en-US" sz="2400"/>
              <a:t>Whenever there is any change in the state of the application UI, DOM is updated and represents the change. The DOM is rendered and manipulated with every change for updating the application User Interface, which affects the performance and slows it down.</a:t>
            </a:r>
            <a:endParaRPr lang="en-US" sz="2400"/>
          </a:p>
          <a:p>
            <a:pPr marL="0" indent="0">
              <a:buNone/>
            </a:pP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marL="0" indent="0" algn="l">
              <a:buNone/>
            </a:pPr>
            <a:endParaRPr lang="en-US" sz="2400" dirty="0"/>
          </a:p>
          <a:p>
            <a:pPr marL="0" indent="0" algn="l">
              <a:buNone/>
            </a:pPr>
            <a:endParaRPr lang="en-US" sz="2400" dirty="0"/>
          </a:p>
        </p:txBody>
      </p:sp>
      <p:pic>
        <p:nvPicPr>
          <p:cNvPr id="5" name="Content Placeholder 4"/>
          <p:cNvPicPr>
            <a:picLocks noChangeAspect="1"/>
          </p:cNvPicPr>
          <p:nvPr>
            <p:ph sz="half" idx="2"/>
          </p:nvPr>
        </p:nvPicPr>
        <p:blipFill>
          <a:blip r:embed="rId1"/>
          <a:stretch>
            <a:fillRect/>
          </a:stretch>
        </p:blipFill>
        <p:spPr>
          <a:xfrm>
            <a:off x="1678940" y="617855"/>
            <a:ext cx="8834120" cy="56222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marL="0" indent="0" algn="l">
              <a:buNone/>
            </a:pPr>
            <a:r>
              <a:rPr lang="en-US" sz="2400" b="1" dirty="0">
                <a:sym typeface="+mn-ea"/>
              </a:rPr>
              <a:t>Updating the DOM:</a:t>
            </a:r>
            <a:endParaRPr lang="en-US" sz="2400" b="1" dirty="0">
              <a:sym typeface="+mn-ea"/>
            </a:endParaRPr>
          </a:p>
          <a:p>
            <a:pPr marL="0" indent="0" algn="l">
              <a:buNone/>
            </a:pPr>
            <a:endParaRPr lang="en-US" sz="2400" b="1" dirty="0">
              <a:sym typeface="+mn-ea"/>
            </a:endParaRPr>
          </a:p>
          <a:p>
            <a:pPr algn="l"/>
            <a:r>
              <a:rPr lang="en-US" sz="2400" dirty="0">
                <a:sym typeface="+mn-ea"/>
              </a:rPr>
              <a:t>If we know some about JavaScript you may see people using the 'getElementById()' or 'getElementByClass()' method to modify the contents of DOM.</a:t>
            </a:r>
            <a:endParaRPr lang="en-US" sz="2400" dirty="0">
              <a:sym typeface="+mn-ea"/>
            </a:endParaRPr>
          </a:p>
          <a:p>
            <a:pPr algn="l"/>
            <a:endParaRPr lang="en-US" sz="2400" dirty="0">
              <a:sym typeface="+mn-ea"/>
            </a:endParaRPr>
          </a:p>
          <a:p>
            <a:pPr algn="l"/>
            <a:r>
              <a:rPr lang="en-US" sz="2400" dirty="0">
                <a:sym typeface="+mn-ea"/>
              </a:rPr>
              <a:t>Whenever there is any change that occurs in the state of your application, the DOM is updated to reflect the change in the UI.</a:t>
            </a:r>
            <a:endParaRPr lang="en-US" sz="24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485140"/>
            <a:ext cx="10569575" cy="5642610"/>
          </a:xfrm>
        </p:spPr>
        <p:txBody>
          <a:bodyPr>
            <a:normAutofit/>
          </a:bodyPr>
          <a:lstStyle/>
          <a:p>
            <a:pPr marL="0" indent="0">
              <a:buNone/>
            </a:pPr>
            <a:r>
              <a:rPr lang="en-US" sz="2400" b="1" dirty="0"/>
              <a:t>How Virtual DOM speeds things up:</a:t>
            </a:r>
            <a:endParaRPr lang="en-US" sz="2400" b="1" dirty="0"/>
          </a:p>
          <a:p>
            <a:pPr marL="0" indent="0">
              <a:buNone/>
            </a:pPr>
            <a:endParaRPr lang="en-US" sz="2400" b="1" dirty="0"/>
          </a:p>
          <a:p>
            <a:r>
              <a:rPr lang="en-US" sz="2400" dirty="0"/>
              <a:t>When any new things are added to the application, the virtual DOM is created, represented as a tree. Every element in the application is a node in the tree.</a:t>
            </a:r>
            <a:endParaRPr lang="en-US" sz="2400" dirty="0"/>
          </a:p>
          <a:p>
            <a:endParaRPr lang="en-US" sz="2400" dirty="0"/>
          </a:p>
          <a:p>
            <a:r>
              <a:rPr lang="en-US" sz="2400" dirty="0"/>
              <a:t>Therefore, whenever there is a change in the position of an element, a new virtual DOM is created. The newer virtual DOM tree is compared with the latest, where the changes are noted.</a:t>
            </a:r>
            <a:endParaRPr lang="en-US" sz="2400" dirty="0"/>
          </a:p>
          <a:p>
            <a:endParaRPr lang="en-US" sz="2400" dirty="0"/>
          </a:p>
          <a:p>
            <a:r>
              <a:rPr lang="en-US" sz="2400" dirty="0"/>
              <a:t>It finds the possible way to make these changes by the actual DOM. Then the updated elements would re-render on the page.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4530" y="506095"/>
            <a:ext cx="10612755" cy="5346700"/>
          </a:xfrm>
        </p:spPr>
        <p:txBody>
          <a:bodyPr>
            <a:normAutofit lnSpcReduction="20000"/>
          </a:bodyPr>
          <a:lstStyle/>
          <a:p>
            <a:r>
              <a:rPr lang="en-US" sz="2400"/>
              <a:t>Although it may seem ineffective, the cost is no more, as updating the virtual DOM cannot take much time.</a:t>
            </a:r>
            <a:endParaRPr lang="en-US" sz="2400"/>
          </a:p>
          <a:p>
            <a:endParaRPr lang="en-US" sz="2400"/>
          </a:p>
          <a:p>
            <a:r>
              <a:rPr lang="en-US" sz="2400"/>
              <a:t>When comparing the current virtual DOM tree with the previous one is known as 'defying'. Once React knows what has changed, it updates the objects in the actual DOM. React uses batch updates to update the actual DOM. It changes to the actual DOM are sent in batches rather than sending any updates for the single change into the component's state.</a:t>
            </a:r>
            <a:endParaRPr lang="en-US" sz="2400"/>
          </a:p>
          <a:p>
            <a:endParaRPr lang="en-US" sz="2400"/>
          </a:p>
          <a:p>
            <a:r>
              <a:rPr lang="en-US" sz="2400"/>
              <a:t>Re-rendering the UI is the most expensive part, and React manages to do most efficiently by ensuring the Real DOM that receives the batch updates to re-render the UI. The process of converting the changes to the actual DOM is called reconciliation.</a:t>
            </a:r>
            <a:endParaRPr lang="en-US" sz="2400"/>
          </a:p>
          <a:p>
            <a:endParaRPr lang="en-US" sz="2400"/>
          </a:p>
          <a:p>
            <a:r>
              <a:rPr lang="en-US" sz="2400"/>
              <a:t>It improves performance and is the main reason developers love react and its Virtual DOM.</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4530" y="506095"/>
            <a:ext cx="10612755" cy="5346700"/>
          </a:xfrm>
        </p:spPr>
        <p:txBody>
          <a:bodyPr>
            <a:normAutofit lnSpcReduction="20000"/>
          </a:bodyPr>
          <a:lstStyle/>
          <a:p>
            <a:r>
              <a:rPr lang="en-US" sz="2400"/>
              <a:t>Each UI is an individual component, and every component has its state.</a:t>
            </a:r>
            <a:endParaRPr lang="en-US" sz="2400"/>
          </a:p>
          <a:p>
            <a:endParaRPr lang="en-US" sz="2400"/>
          </a:p>
          <a:p>
            <a:r>
              <a:rPr lang="en-US" sz="2400"/>
              <a:t>React follows observable patterns and observes the changes in states.</a:t>
            </a:r>
            <a:endParaRPr lang="en-US" sz="2400"/>
          </a:p>
          <a:p>
            <a:endParaRPr lang="en-US" sz="2400"/>
          </a:p>
          <a:p>
            <a:r>
              <a:rPr lang="en-US" sz="2400"/>
              <a:t>Whenever any change is made to the component's state, React updates the virtual DOM tree but does not change the actual DOM tree.</a:t>
            </a:r>
            <a:endParaRPr lang="en-US" sz="2400"/>
          </a:p>
          <a:p>
            <a:endParaRPr lang="en-US" sz="2400"/>
          </a:p>
          <a:p>
            <a:r>
              <a:rPr lang="en-US" sz="2400"/>
              <a:t>React compares the current version of the virtual DOM with the previous version after updating.</a:t>
            </a:r>
            <a:endParaRPr lang="en-US" sz="2400"/>
          </a:p>
          <a:p>
            <a:endParaRPr lang="en-US" sz="2400"/>
          </a:p>
          <a:p>
            <a:r>
              <a:rPr lang="en-US" sz="2400"/>
              <a:t>React knows which objects are changed in the virtual DOM. It replaces the objects in the actual DOM, leading to minimal manipulation operations.</a:t>
            </a:r>
            <a:endParaRPr lang="en-US" sz="24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2654</Words>
  <Application>WPS Presentation</Application>
  <PresentationFormat>Custom</PresentationFormat>
  <Paragraphs>45</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Microsoft YaHei</vt:lpstr>
      <vt:lpstr>Arial Unicode MS</vt:lpstr>
      <vt:lpstr>Calibri</vt:lpstr>
      <vt:lpstr>Blue Waves</vt:lpstr>
      <vt:lpstr>React JS Components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27</cp:revision>
  <dcterms:created xsi:type="dcterms:W3CDTF">2023-01-26T06:09:00Z</dcterms:created>
  <dcterms:modified xsi:type="dcterms:W3CDTF">2023-04-07T09:16:09Z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