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2" r:id="rId5"/>
    <p:sldId id="258" r:id="rId6"/>
    <p:sldId id="259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0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17638"/>
            <a:ext cx="9144000" cy="23876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React JS Event &amp; Function</a:t>
            </a:r>
            <a:endParaRPr lang="en-US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544830"/>
            <a:ext cx="11325860" cy="5582920"/>
          </a:xfrm>
        </p:spPr>
        <p:txBody>
          <a:bodyPr>
            <a:normAutofit/>
          </a:bodyPr>
          <a:lstStyle/>
          <a:p>
            <a:r>
              <a:rPr lang="en-US" sz="2400"/>
              <a:t>Just like HTML DOM events, React can perform actions based on user events.</a:t>
            </a:r>
            <a:endParaRPr lang="en-US" sz="2400"/>
          </a:p>
          <a:p>
            <a:endParaRPr lang="en-US" sz="2400"/>
          </a:p>
          <a:p>
            <a:r>
              <a:rPr lang="en-US" sz="2400"/>
              <a:t>React has the same events as HTML: click, change, mouseover etc.  </a:t>
            </a:r>
            <a:endParaRPr lang="en-US" sz="2400"/>
          </a:p>
          <a:p>
            <a:endParaRPr lang="en-US" sz="2400"/>
          </a:p>
          <a:p>
            <a:pPr marL="0" indent="0">
              <a:buNone/>
            </a:pPr>
            <a:r>
              <a:rPr lang="en-US" sz="2400" b="1"/>
              <a:t>Adding Events</a:t>
            </a:r>
            <a:endParaRPr lang="en-US" sz="2400" b="1"/>
          </a:p>
          <a:p>
            <a:r>
              <a:rPr lang="en-US" sz="2400"/>
              <a:t>React events are written in camelCase syntax:</a:t>
            </a:r>
            <a:endParaRPr lang="en-US" sz="2400"/>
          </a:p>
          <a:p>
            <a:endParaRPr lang="en-US" sz="2400"/>
          </a:p>
          <a:p>
            <a:r>
              <a:rPr lang="en-US" sz="2400" b="1"/>
              <a:t>onClick </a:t>
            </a:r>
            <a:r>
              <a:rPr lang="en-US" sz="2400"/>
              <a:t>instead of onclick.</a:t>
            </a:r>
            <a:endParaRPr lang="en-US" sz="2400"/>
          </a:p>
          <a:p>
            <a:endParaRPr lang="en-US" sz="2400"/>
          </a:p>
          <a:p>
            <a:r>
              <a:rPr lang="en-US" sz="2400"/>
              <a:t>React event handlers are written inside curly braces:</a:t>
            </a:r>
            <a:endParaRPr lang="en-US" sz="2400"/>
          </a:p>
          <a:p>
            <a:endParaRPr lang="en-US" sz="2400"/>
          </a:p>
          <a:p>
            <a:r>
              <a:rPr lang="en-US" sz="2400" b="1"/>
              <a:t>onClick</a:t>
            </a:r>
            <a:r>
              <a:rPr lang="en-US" sz="2400"/>
              <a:t>={clickMe}  instead of onClick="clickMe()".</a:t>
            </a:r>
            <a:endParaRPr 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544830"/>
            <a:ext cx="11325860" cy="5582920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sz="2400"/>
              <a:t>import React from 'react';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function EventFunction() {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     return (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     &lt;div&gt;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         &lt;h2&gt;Hi, Welcome to React Function Components!&lt;/h2&gt;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         &lt;button onClick={clickMe}&gt;Click Me&lt;/button&gt;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     &lt;/div&gt;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 );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}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export default EventFunction;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</a:t>
            </a:r>
            <a:endParaRPr 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075" y="382270"/>
            <a:ext cx="11421110" cy="6092825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400" b="1" dirty="0"/>
              <a:t>Create Function</a:t>
            </a:r>
            <a:endParaRPr lang="en-US" sz="2400" b="1" dirty="0"/>
          </a:p>
          <a:p>
            <a:pPr marL="0" indent="0" algn="l">
              <a:buNone/>
            </a:pPr>
            <a:endParaRPr lang="en-US" sz="2400" b="1" dirty="0"/>
          </a:p>
          <a:p>
            <a:pPr algn="l"/>
            <a:r>
              <a:rPr lang="en-US" sz="2400" dirty="0"/>
              <a:t>Function will create using function keyword</a:t>
            </a:r>
            <a:endParaRPr lang="en-US" sz="2400" dirty="0"/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function keyword fllowed by function name.</a:t>
            </a:r>
            <a:endParaRPr lang="en-US" sz="2400" dirty="0"/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Function will return single value it can be anything like : number, word, string, object, array or message etc.</a:t>
            </a:r>
            <a:endParaRPr lang="en-US" sz="2400" dirty="0"/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For example:</a:t>
            </a:r>
            <a:endParaRPr lang="en-US" sz="2400" dirty="0"/>
          </a:p>
          <a:p>
            <a:pPr algn="l"/>
            <a:endParaRPr lang="en-US" sz="2400" dirty="0"/>
          </a:p>
          <a:p>
            <a:pPr marL="0" indent="0" algn="l">
              <a:buNone/>
            </a:pPr>
            <a:r>
              <a:rPr lang="en-US" sz="2400" dirty="0"/>
              <a:t>function clickMe(){</a:t>
            </a:r>
            <a:endParaRPr lang="en-US" sz="2400" dirty="0"/>
          </a:p>
          <a:p>
            <a:pPr marL="0" indent="0" algn="l">
              <a:buNone/>
            </a:pPr>
            <a:r>
              <a:rPr lang="en-US" sz="2400" dirty="0"/>
              <a:t>	// perform anything that we want to return.</a:t>
            </a:r>
            <a:endParaRPr lang="en-US" sz="2400" dirty="0"/>
          </a:p>
          <a:p>
            <a:pPr marL="0" indent="0" algn="l">
              <a:buNone/>
            </a:pPr>
            <a:r>
              <a:rPr lang="en-US" sz="2400" dirty="0"/>
              <a:t>}</a:t>
            </a:r>
            <a:endParaRPr lang="en-US" sz="2400" dirty="0"/>
          </a:p>
          <a:p>
            <a:pPr algn="l"/>
            <a:endParaRPr lang="en-US" sz="2400" dirty="0"/>
          </a:p>
          <a:p>
            <a:pPr marL="0" indent="0" algn="l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/>
          <p:nvPr>
            <p:ph idx="1"/>
          </p:nvPr>
        </p:nvSpPr>
        <p:spPr>
          <a:xfrm>
            <a:off x="609600" y="286385"/>
            <a:ext cx="10972800" cy="5997575"/>
          </a:xfrm>
        </p:spPr>
        <p:txBody>
          <a:bodyPr/>
          <a:p>
            <a:pPr marL="0" indent="0" algn="l">
              <a:buNone/>
            </a:pPr>
            <a:r>
              <a:rPr lang="en-US" sz="2400"/>
              <a:t>function clickMe(){</a:t>
            </a:r>
            <a:endParaRPr lang="en-US" sz="2400"/>
          </a:p>
          <a:p>
            <a:pPr marL="0" indent="0" algn="l">
              <a:buNone/>
            </a:pPr>
            <a:r>
              <a:rPr lang="en-US" sz="2400"/>
              <a:t>	alert(“Welcome to React Js!”)</a:t>
            </a:r>
            <a:endParaRPr lang="en-US" sz="2400"/>
          </a:p>
          <a:p>
            <a:pPr marL="0" indent="0" algn="l">
              <a:buNone/>
            </a:pPr>
            <a:r>
              <a:rPr lang="en-US" sz="2400"/>
              <a:t>}</a:t>
            </a:r>
            <a:endParaRPr lang="en-US" sz="2400"/>
          </a:p>
          <a:p>
            <a:pPr marL="0" indent="0" algn="l">
              <a:buNone/>
            </a:pPr>
            <a:endParaRPr lang="en-US" sz="2400"/>
          </a:p>
          <a:p>
            <a:pPr algn="l"/>
            <a:r>
              <a:rPr lang="en-US" sz="2400"/>
              <a:t>once function created then we need to call that function on any event.</a:t>
            </a:r>
            <a:endParaRPr lang="en-US" sz="2400"/>
          </a:p>
          <a:p>
            <a:pPr algn="l"/>
            <a:endParaRPr lang="en-US" sz="2400"/>
          </a:p>
          <a:p>
            <a:pPr algn="l"/>
            <a:r>
              <a:rPr lang="en-US" sz="2400"/>
              <a:t>How to call function on event?</a:t>
            </a:r>
            <a:endParaRPr lang="en-US" sz="2400"/>
          </a:p>
          <a:p>
            <a:pPr algn="l"/>
            <a:endParaRPr lang="en-US" sz="2400"/>
          </a:p>
          <a:p>
            <a:pPr marL="0" indent="0" algn="l">
              <a:buNone/>
            </a:pPr>
            <a:r>
              <a:rPr lang="en-US" sz="2400" b="1"/>
              <a:t> &lt;button onClick={clickMe}&gt;Click Me&lt;/button&gt;</a:t>
            </a:r>
            <a:endParaRPr lang="en-US" sz="24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/>
          <p:nvPr>
            <p:ph idx="1"/>
          </p:nvPr>
        </p:nvSpPr>
        <p:spPr>
          <a:xfrm>
            <a:off x="609600" y="286385"/>
            <a:ext cx="10972800" cy="5997575"/>
          </a:xfrm>
        </p:spPr>
        <p:txBody>
          <a:bodyPr/>
          <a:p>
            <a:pPr marL="0" indent="0" algn="l">
              <a:buNone/>
            </a:pPr>
            <a:r>
              <a:rPr lang="en-US" sz="2400" b="1"/>
              <a:t>Extra example :</a:t>
            </a:r>
            <a:endParaRPr lang="en-US" sz="2400" b="1"/>
          </a:p>
          <a:p>
            <a:pPr marL="0" indent="0" algn="l">
              <a:buNone/>
            </a:pPr>
            <a:endParaRPr lang="en-US" sz="2400" b="1"/>
          </a:p>
          <a:p>
            <a:pPr marL="0" indent="0" algn="l">
              <a:buNone/>
            </a:pPr>
            <a:r>
              <a:rPr lang="en-US" sz="2400" b="1"/>
              <a:t>function clickMe(){</a:t>
            </a:r>
            <a:endParaRPr lang="en-US" sz="2400" b="1"/>
          </a:p>
          <a:p>
            <a:pPr marL="0" indent="0" algn="l">
              <a:buNone/>
            </a:pPr>
            <a:r>
              <a:rPr lang="en-US" sz="2400" b="1"/>
              <a:t>        var price = 100;</a:t>
            </a:r>
            <a:endParaRPr lang="en-US" sz="2400" b="1"/>
          </a:p>
          <a:p>
            <a:pPr marL="0" indent="0" algn="l">
              <a:buNone/>
            </a:pPr>
            <a:r>
              <a:rPr lang="en-US" sz="2400" b="1"/>
              <a:t>        var quantity = 15;</a:t>
            </a:r>
            <a:endParaRPr lang="en-US" sz="2400" b="1"/>
          </a:p>
          <a:p>
            <a:pPr marL="0" indent="0" algn="l">
              <a:buNone/>
            </a:pPr>
            <a:r>
              <a:rPr lang="en-US" sz="2400" b="1"/>
              <a:t>        var total = 100 *15;</a:t>
            </a:r>
            <a:endParaRPr lang="en-US" sz="2400" b="1"/>
          </a:p>
          <a:p>
            <a:pPr marL="0" indent="0" algn="l">
              <a:buNone/>
            </a:pPr>
            <a:r>
              <a:rPr lang="en-US" sz="2400" b="1"/>
              <a:t>        alert("Total Amount :- "+ total);</a:t>
            </a:r>
            <a:endParaRPr lang="en-US" sz="2400" b="1"/>
          </a:p>
          <a:p>
            <a:pPr marL="0" indent="0" algn="l">
              <a:buNone/>
            </a:pPr>
            <a:r>
              <a:rPr lang="en-US" sz="2400" b="1"/>
              <a:t>    } </a:t>
            </a:r>
            <a:endParaRPr lang="en-US" sz="24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1243</Words>
  <Application>WPS Presentation</Application>
  <PresentationFormat>Custom</PresentationFormat>
  <Paragraphs>64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SimSun</vt:lpstr>
      <vt:lpstr>Wingdings</vt:lpstr>
      <vt:lpstr>Microsoft YaHei</vt:lpstr>
      <vt:lpstr>Arial Unicode MS</vt:lpstr>
      <vt:lpstr>Calibri</vt:lpstr>
      <vt:lpstr>Blue Waves</vt:lpstr>
      <vt:lpstr>React JS Components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development</dc:title>
  <dc:creator/>
  <cp:lastModifiedBy>Shailesh Balar</cp:lastModifiedBy>
  <cp:revision>27</cp:revision>
  <dcterms:created xsi:type="dcterms:W3CDTF">2023-01-26T06:09:00Z</dcterms:created>
  <dcterms:modified xsi:type="dcterms:W3CDTF">2023-04-07T10:01:25Z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814A41F08282471697DB8596889345E6</vt:lpwstr>
  </property>
  <property fmtid="{D5CDD505-2E9C-101B-9397-08002B2CF9AE}" pid="3" name="KSOProductBuildVer">
    <vt:lpwstr>1033-11.2.0.11213</vt:lpwstr>
  </property>
</Properties>
</file>