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59" r:id="rId7"/>
    <p:sldId id="263"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React JS State</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609600" y="286385"/>
            <a:ext cx="10972800" cy="5997575"/>
          </a:xfrm>
        </p:spPr>
        <p:txBody>
          <a:bodyPr/>
          <a:p>
            <a:pPr marL="0" indent="0" algn="l">
              <a:buNone/>
            </a:pPr>
            <a:r>
              <a:rPr lang="en-US" sz="2400"/>
              <a:t>import React from 'react';</a:t>
            </a:r>
            <a:endParaRPr lang="en-US" sz="2400"/>
          </a:p>
          <a:p>
            <a:pPr marL="0" indent="0" algn="l">
              <a:buNone/>
            </a:pPr>
            <a:endParaRPr lang="en-US" sz="2400"/>
          </a:p>
          <a:p>
            <a:pPr marL="0" indent="0" algn="l">
              <a:buNone/>
            </a:pPr>
            <a:r>
              <a:rPr lang="en-US" sz="2400"/>
              <a:t>class ClassState extends React.Component {</a:t>
            </a:r>
            <a:endParaRPr lang="en-US" sz="2400"/>
          </a:p>
          <a:p>
            <a:pPr marL="0" indent="0" algn="l">
              <a:buNone/>
            </a:pPr>
            <a:r>
              <a:rPr lang="en-US" sz="2400"/>
              <a:t>    constructor() {</a:t>
            </a:r>
            <a:endParaRPr lang="en-US" sz="2400"/>
          </a:p>
          <a:p>
            <a:pPr marL="0" indent="0" algn="l">
              <a:buNone/>
            </a:pPr>
            <a:r>
              <a:rPr lang="en-US" sz="2400"/>
              <a:t>        super();</a:t>
            </a:r>
            <a:endParaRPr lang="en-US" sz="2400"/>
          </a:p>
          <a:p>
            <a:pPr marL="0" indent="0" algn="l">
              <a:buNone/>
            </a:pPr>
            <a:r>
              <a:rPr lang="en-US" sz="2400"/>
              <a:t>        this.state = {data: "Hi, Welcome to React JS!"};</a:t>
            </a:r>
            <a:endParaRPr lang="en-US" sz="2400"/>
          </a:p>
          <a:p>
            <a:pPr marL="0" indent="0" algn="l">
              <a:buNone/>
            </a:pPr>
            <a:r>
              <a:rPr lang="en-US" sz="2400"/>
              <a:t>      }</a:t>
            </a:r>
            <a:endParaRPr lang="en-US" sz="2400"/>
          </a:p>
          <a:p>
            <a:pPr marL="0" indent="0" algn="l">
              <a:buNone/>
            </a:pPr>
            <a:r>
              <a:rPr lang="en-US" sz="2400"/>
              <a:t>    render() {</a:t>
            </a:r>
            <a:endParaRPr lang="en-US" sz="2400"/>
          </a:p>
          <a:p>
            <a:pPr marL="0" indent="0" algn="l">
              <a:buNone/>
            </a:pPr>
            <a:r>
              <a:rPr lang="en-US" sz="2400"/>
              <a:t>      return (</a:t>
            </a:r>
            <a:endParaRPr lang="en-US" sz="2400"/>
          </a:p>
          <a:p>
            <a:pPr marL="0" indent="0" algn="l">
              <a:buNone/>
            </a:pPr>
            <a:r>
              <a:rPr lang="en-US" sz="2400"/>
              <a:t>            &lt;h2&gt;{this.state.data}&lt;/h2&gt;</a:t>
            </a:r>
            <a:endParaRPr lang="en-US" sz="2400"/>
          </a:p>
          <a:p>
            <a:pPr marL="0" indent="0" algn="l">
              <a:buNone/>
            </a:pPr>
            <a:r>
              <a:rPr lang="en-US" sz="2400"/>
              <a:t>      );</a:t>
            </a:r>
            <a:endParaRPr lang="en-US" sz="2400"/>
          </a:p>
          <a:p>
            <a:pPr marL="0" indent="0" algn="l">
              <a:buNone/>
            </a:pPr>
            <a:r>
              <a:rPr lang="en-US" sz="2400"/>
              <a:t>    }</a:t>
            </a:r>
            <a:endParaRPr lang="en-US" sz="2400"/>
          </a:p>
          <a:p>
            <a:pPr marL="0" indent="0" algn="l">
              <a:buNone/>
            </a:pPr>
            <a:r>
              <a:rPr lang="en-US" sz="2400"/>
              <a:t>  }</a:t>
            </a:r>
            <a:endParaRPr lang="en-US" sz="2400"/>
          </a:p>
          <a:p>
            <a:pPr marL="0" indent="0" algn="l">
              <a:buNone/>
            </a:pPr>
            <a:r>
              <a:rPr lang="en-US" sz="2400"/>
              <a:t>export default ClassState;</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609600" y="286385"/>
            <a:ext cx="10972800" cy="5997575"/>
          </a:xfrm>
        </p:spPr>
        <p:txBody>
          <a:bodyPr/>
          <a:p>
            <a:pPr algn="l"/>
            <a:r>
              <a:rPr lang="en-US" sz="2400"/>
              <a:t>The constructor function is also where you honor the inheritance of the parent component by including the super() statement, which executes the parent component's constructor function, and your component has access to all the functions of the parent component (React.Component).</a:t>
            </a:r>
            <a:endParaRPr lang="en-US" sz="2400"/>
          </a:p>
          <a:p>
            <a:pPr algn="l"/>
            <a:endParaRPr lang="en-US" sz="2400"/>
          </a:p>
          <a:p>
            <a:pPr algn="l"/>
            <a:r>
              <a:rPr lang="en-US" sz="2400"/>
              <a:t>How to update the state on some action occure.</a:t>
            </a:r>
            <a:endParaRPr lang="en-US" sz="2400"/>
          </a:p>
          <a:p>
            <a:pPr algn="l"/>
            <a:endParaRPr lang="en-US" sz="2400"/>
          </a:p>
          <a:p>
            <a:pPr algn="l"/>
            <a:r>
              <a:rPr lang="en-US" sz="2400"/>
              <a:t>Suppose on button we need to update the state then we user setState method to update the state.</a:t>
            </a:r>
            <a:endParaRPr lang="en-US" sz="2400"/>
          </a:p>
          <a:p>
            <a:pPr algn="l"/>
            <a:endParaRPr lang="en-US" sz="2400"/>
          </a:p>
          <a:p>
            <a:pPr algn="l"/>
            <a:r>
              <a:rPr lang="en-US" sz="2400"/>
              <a:t>In class components when we call any methos on click then its define with ()=&gt; (arrow function) it’s default syntax of React js.</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609600" y="286385"/>
            <a:ext cx="10972800" cy="5997575"/>
          </a:xfrm>
        </p:spPr>
        <p:txBody>
          <a:bodyPr/>
          <a:p>
            <a:pPr marL="0" indent="0" algn="l">
              <a:buNone/>
            </a:pPr>
            <a:r>
              <a:rPr lang="en-US" sz="2400"/>
              <a:t>    updateData() {</a:t>
            </a:r>
            <a:endParaRPr lang="en-US" sz="2400"/>
          </a:p>
          <a:p>
            <a:pPr marL="0" indent="0" algn="l">
              <a:buNone/>
            </a:pPr>
            <a:r>
              <a:rPr lang="en-US" sz="2400"/>
              <a:t>        this.setState({data : "Welcome to HTML"});</a:t>
            </a:r>
            <a:endParaRPr lang="en-US" sz="2400"/>
          </a:p>
          <a:p>
            <a:pPr marL="0" indent="0" algn="l">
              <a:buNone/>
            </a:pPr>
            <a:r>
              <a:rPr lang="en-US" sz="2400"/>
              <a:t>    }</a:t>
            </a:r>
            <a:endParaRPr lang="en-US" sz="2400"/>
          </a:p>
          <a:p>
            <a:pPr marL="0" indent="0" algn="l">
              <a:buNone/>
            </a:pPr>
            <a:r>
              <a:rPr lang="en-US" sz="2400"/>
              <a:t>    render() {</a:t>
            </a:r>
            <a:endParaRPr lang="en-US" sz="2400"/>
          </a:p>
          <a:p>
            <a:pPr marL="0" indent="0" algn="l">
              <a:buNone/>
            </a:pPr>
            <a:r>
              <a:rPr lang="en-US" sz="2400"/>
              <a:t>      return (</a:t>
            </a:r>
            <a:endParaRPr lang="en-US" sz="2400"/>
          </a:p>
          <a:p>
            <a:pPr marL="0" indent="0" algn="l">
              <a:buNone/>
            </a:pPr>
            <a:r>
              <a:rPr lang="en-US" sz="2400"/>
              <a:t>        &lt;div&gt;</a:t>
            </a:r>
            <a:endParaRPr lang="en-US" sz="2400"/>
          </a:p>
          <a:p>
            <a:pPr marL="0" indent="0" algn="l">
              <a:buNone/>
            </a:pPr>
            <a:r>
              <a:rPr lang="en-US" sz="2400"/>
              <a:t>            &lt;h2&gt;{this.state.data}&lt;/h2&gt;</a:t>
            </a:r>
            <a:endParaRPr lang="en-US" sz="2400"/>
          </a:p>
          <a:p>
            <a:pPr marL="0" indent="0" algn="l">
              <a:buNone/>
            </a:pPr>
            <a:r>
              <a:rPr lang="en-US" sz="2400"/>
              <a:t>            &lt;button onClick={()=&gt;this.updateData()}&gt;Click Me!&lt;/button&gt;</a:t>
            </a:r>
            <a:endParaRPr lang="en-US" sz="2400"/>
          </a:p>
          <a:p>
            <a:pPr marL="0" indent="0" algn="l">
              <a:buNone/>
            </a:pPr>
            <a:r>
              <a:rPr lang="en-US" sz="2400"/>
              <a:t>        &lt;/div&gt;</a:t>
            </a:r>
            <a:endParaRPr lang="en-US" sz="2400"/>
          </a:p>
          <a:p>
            <a:pPr marL="0" indent="0" algn="l">
              <a:buNone/>
            </a:pPr>
            <a:r>
              <a:rPr lang="en-US" sz="2400"/>
              <a:t>      );</a:t>
            </a:r>
            <a:endParaRPr lang="en-US" sz="2400"/>
          </a:p>
          <a:p>
            <a:pPr marL="0" indent="0" algn="l">
              <a:buNone/>
            </a:pPr>
            <a:r>
              <a:rPr lang="en-US" sz="2400"/>
              <a:t>    }</a:t>
            </a:r>
            <a:endParaRPr lang="en-US" sz="2400"/>
          </a:p>
          <a:p>
            <a:pPr marL="0" indent="0" algn="l">
              <a:buNone/>
            </a:pP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4830"/>
            <a:ext cx="11325860" cy="5582920"/>
          </a:xfrm>
        </p:spPr>
        <p:txBody>
          <a:bodyPr>
            <a:normAutofit/>
          </a:bodyPr>
          <a:lstStyle/>
          <a:p>
            <a:r>
              <a:rPr lang="en-US" sz="2400"/>
              <a:t>The state is an updatable structure that is used to contain data or information about the component. </a:t>
            </a:r>
            <a:endParaRPr lang="en-US" sz="2400"/>
          </a:p>
          <a:p>
            <a:endParaRPr lang="en-US" sz="2400"/>
          </a:p>
          <a:p>
            <a:r>
              <a:rPr lang="en-US" sz="2400"/>
              <a:t>The state in a component can change over time. The change in state over time can happen as a response to user action or system event.</a:t>
            </a:r>
            <a:endParaRPr lang="en-US" sz="2400"/>
          </a:p>
          <a:p>
            <a:endParaRPr lang="en-US" sz="2400"/>
          </a:p>
          <a:p>
            <a:r>
              <a:rPr lang="en-US" sz="2400"/>
              <a:t> A component with the state is known as stateful components. It is the heart of the react component which determines the behavior of the component and how it will render. </a:t>
            </a:r>
            <a:endParaRPr lang="en-US" sz="2400"/>
          </a:p>
          <a:p>
            <a:endParaRPr lang="en-US" sz="2400"/>
          </a:p>
          <a:p>
            <a:r>
              <a:rPr lang="en-US" sz="2400"/>
              <a:t>They are also responsible for making a component dynamic and interactive.</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4830"/>
            <a:ext cx="11325860" cy="5582920"/>
          </a:xfrm>
        </p:spPr>
        <p:txBody>
          <a:bodyPr>
            <a:normAutofit/>
          </a:bodyPr>
          <a:lstStyle/>
          <a:p>
            <a:pPr marL="0" indent="0">
              <a:buNone/>
            </a:pPr>
            <a:r>
              <a:rPr lang="en-US" sz="2400" b="1"/>
              <a:t>State with Functional Components</a:t>
            </a:r>
            <a:endParaRPr lang="en-US" sz="2400" b="1"/>
          </a:p>
          <a:p>
            <a:pPr marL="0" indent="0">
              <a:buNone/>
            </a:pPr>
            <a:endParaRPr lang="en-US" sz="2400" b="1"/>
          </a:p>
          <a:p>
            <a:r>
              <a:rPr lang="en-US" sz="2400"/>
              <a:t>Maily state is use for store some values like number,string , date , array , object etc.</a:t>
            </a:r>
            <a:endParaRPr lang="en-US" sz="2400"/>
          </a:p>
          <a:p>
            <a:endParaRPr lang="en-US" sz="2400"/>
          </a:p>
          <a:p>
            <a:r>
              <a:rPr lang="en-US" sz="2400"/>
              <a:t>State is same as we store data in variable.</a:t>
            </a:r>
            <a:endParaRPr lang="en-US" sz="2400"/>
          </a:p>
          <a:p>
            <a:endParaRPr lang="en-US" sz="2400"/>
          </a:p>
          <a:p>
            <a:r>
              <a:rPr lang="en-US" sz="2400"/>
              <a:t>We can use those values inside components or page.</a:t>
            </a:r>
            <a:endParaRPr lang="en-US" sz="2400"/>
          </a:p>
          <a:p>
            <a:endParaRPr lang="en-US" sz="2400"/>
          </a:p>
          <a:p>
            <a:r>
              <a:rPr lang="en-US" sz="2400"/>
              <a:t>We can also update the values of state using </a:t>
            </a:r>
            <a:r>
              <a:rPr lang="en-US" sz="2400" b="1"/>
              <a:t>setState </a:t>
            </a:r>
            <a:r>
              <a:rPr lang="en-US" sz="2400"/>
              <a:t>method.</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marL="0" indent="0" algn="l">
              <a:buNone/>
            </a:pPr>
            <a:r>
              <a:rPr lang="en-US" sz="2000" b="1" dirty="0"/>
              <a:t>For Example:</a:t>
            </a:r>
            <a:endParaRPr lang="en-US" sz="2000" b="1" dirty="0"/>
          </a:p>
          <a:p>
            <a:pPr marL="0" indent="0" algn="l">
              <a:buNone/>
            </a:pPr>
            <a:endParaRPr lang="en-US" sz="2000" dirty="0"/>
          </a:p>
          <a:p>
            <a:pPr marL="0" indent="0" algn="l">
              <a:buNone/>
            </a:pPr>
            <a:r>
              <a:rPr lang="en-US" sz="2000" dirty="0"/>
              <a:t>import React from 'react';</a:t>
            </a:r>
            <a:endParaRPr lang="en-US" sz="2000" dirty="0"/>
          </a:p>
          <a:p>
            <a:pPr marL="0" indent="0" algn="l">
              <a:buNone/>
            </a:pPr>
            <a:r>
              <a:rPr lang="en-US" sz="2000" dirty="0"/>
              <a:t>function FunctionalState() {</a:t>
            </a:r>
            <a:endParaRPr lang="en-US" sz="2000" dirty="0"/>
          </a:p>
          <a:p>
            <a:pPr marL="0" indent="0" algn="l">
              <a:buNone/>
            </a:pPr>
            <a:r>
              <a:rPr lang="en-US" sz="2000" dirty="0"/>
              <a:t>    let data="Hi, Welcome to React Function Components!";</a:t>
            </a:r>
            <a:endParaRPr lang="en-US" sz="2000" dirty="0"/>
          </a:p>
          <a:p>
            <a:pPr marL="0" indent="0" algn="l">
              <a:buNone/>
            </a:pPr>
            <a:r>
              <a:rPr lang="en-US" sz="2000" dirty="0"/>
              <a:t>    function updateData(){</a:t>
            </a:r>
            <a:endParaRPr lang="en-US" sz="2000" dirty="0"/>
          </a:p>
          <a:p>
            <a:pPr marL="0" indent="0" algn="l">
              <a:buNone/>
            </a:pPr>
            <a:r>
              <a:rPr lang="en-US" sz="2000" dirty="0"/>
              <a:t>       data = "React Function";</a:t>
            </a:r>
            <a:endParaRPr lang="en-US" sz="2000" dirty="0"/>
          </a:p>
          <a:p>
            <a:pPr marL="0" indent="0" algn="l">
              <a:buNone/>
            </a:pPr>
            <a:r>
              <a:rPr lang="en-US" sz="2000" dirty="0"/>
              <a:t>       alert(data);</a:t>
            </a:r>
            <a:endParaRPr lang="en-US" sz="2000" dirty="0"/>
          </a:p>
          <a:p>
            <a:pPr marL="0" indent="0" algn="l">
              <a:buNone/>
            </a:pPr>
            <a:r>
              <a:rPr lang="en-US" sz="2000" dirty="0"/>
              <a:t>    } </a:t>
            </a:r>
            <a:endParaRPr lang="en-US" sz="2000" dirty="0"/>
          </a:p>
          <a:p>
            <a:pPr marL="0" indent="0" algn="l">
              <a:buNone/>
            </a:pPr>
            <a:r>
              <a:rPr lang="en-US" sz="2000" dirty="0"/>
              <a:t>    return (</a:t>
            </a:r>
            <a:endParaRPr lang="en-US" sz="2000" dirty="0"/>
          </a:p>
          <a:p>
            <a:pPr marL="0" indent="0" algn="l">
              <a:buNone/>
            </a:pPr>
            <a:r>
              <a:rPr lang="en-US" sz="2000" dirty="0"/>
              <a:t>        &lt;div&gt;</a:t>
            </a:r>
            <a:endParaRPr lang="en-US" sz="2000" dirty="0"/>
          </a:p>
          <a:p>
            <a:pPr marL="0" indent="0" algn="l">
              <a:buNone/>
            </a:pPr>
            <a:r>
              <a:rPr lang="en-US" sz="2000" dirty="0"/>
              <a:t>            &lt;h2&gt;{data}&lt;/h2&gt;</a:t>
            </a:r>
            <a:endParaRPr lang="en-US" sz="2000" dirty="0"/>
          </a:p>
          <a:p>
            <a:pPr marL="0" indent="0" algn="l">
              <a:buNone/>
            </a:pPr>
            <a:r>
              <a:rPr lang="en-US" sz="2000" dirty="0"/>
              <a:t>            &lt;button onClick={updateData}&gt;Click Me&lt;/button&gt;</a:t>
            </a:r>
            <a:endParaRPr lang="en-US" sz="2000" dirty="0"/>
          </a:p>
          <a:p>
            <a:pPr marL="0" indent="0" algn="l">
              <a:buNone/>
            </a:pPr>
            <a:r>
              <a:rPr lang="en-US" sz="2000" dirty="0"/>
              <a:t>        &lt;/div&gt;</a:t>
            </a:r>
            <a:endParaRPr lang="en-US" sz="2000" dirty="0"/>
          </a:p>
          <a:p>
            <a:pPr marL="0" indent="0" algn="l">
              <a:buNone/>
            </a:pPr>
            <a:r>
              <a:rPr lang="en-US" sz="2000" dirty="0"/>
              <a:t>    );</a:t>
            </a:r>
            <a:endParaRPr lang="en-US" sz="2000" dirty="0"/>
          </a:p>
          <a:p>
            <a:pPr marL="0" indent="0" algn="l">
              <a:buNone/>
            </a:pPr>
            <a:r>
              <a:rPr lang="en-US" sz="2000" dirty="0"/>
              <a:t>}</a:t>
            </a:r>
            <a:endParaRPr lang="en-US" sz="2000" dirty="0"/>
          </a:p>
          <a:p>
            <a:pPr marL="0" indent="0" algn="l">
              <a:buNone/>
            </a:pPr>
            <a:r>
              <a:rPr lang="en-US" sz="2000" dirty="0"/>
              <a:t>export default FunctionalState;</a:t>
            </a:r>
            <a:endParaRPr lang="en-US" sz="2000" dirty="0"/>
          </a:p>
          <a:p>
            <a:pPr marL="0" indent="0" algn="l">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609600" y="286385"/>
            <a:ext cx="10972800" cy="5997575"/>
          </a:xfrm>
        </p:spPr>
        <p:txBody>
          <a:bodyPr/>
          <a:p>
            <a:pPr algn="l"/>
            <a:r>
              <a:rPr lang="en-US" sz="2400"/>
              <a:t>so here data is not updation on button click because react not work based on variable update.</a:t>
            </a:r>
            <a:endParaRPr lang="en-US" sz="2400"/>
          </a:p>
          <a:p>
            <a:pPr algn="l"/>
            <a:endParaRPr lang="en-US" sz="2400"/>
          </a:p>
          <a:p>
            <a:pPr algn="l"/>
            <a:r>
              <a:rPr lang="en-US" sz="2400"/>
              <a:t>React work on state update so that’s why state consept comes in to the picture in react js for handling and re-rendering content or page</a:t>
            </a:r>
            <a:endParaRPr lang="en-US" sz="2400"/>
          </a:p>
          <a:p>
            <a:pPr algn="l"/>
            <a:endParaRPr lang="en-US" sz="2400"/>
          </a:p>
          <a:p>
            <a:pPr algn="l"/>
            <a:r>
              <a:rPr lang="en-US" sz="2400"/>
              <a:t>Now we will see how to create state and and update the state.</a:t>
            </a:r>
            <a:endParaRPr lang="en-US" sz="2400"/>
          </a:p>
          <a:p>
            <a:pPr algn="l"/>
            <a:endParaRPr lang="en-US" sz="2400"/>
          </a:p>
          <a:p>
            <a:pPr algn="l"/>
            <a:r>
              <a:rPr lang="en-US" sz="2400"/>
              <a:t>When we are working with state then we need to import state </a:t>
            </a:r>
            <a:endParaRPr lang="en-US" sz="2400"/>
          </a:p>
          <a:p>
            <a:pPr algn="l"/>
            <a:endParaRPr lang="en-US" sz="2400"/>
          </a:p>
          <a:p>
            <a:pPr marL="0" indent="0" algn="l">
              <a:buNone/>
            </a:pPr>
            <a:r>
              <a:rPr lang="en-US" sz="2400" b="1"/>
              <a:t>Import useState</a:t>
            </a:r>
            <a:endParaRPr lang="en-US" sz="2400" b="1"/>
          </a:p>
          <a:p>
            <a:pPr marL="0" indent="0" algn="l">
              <a:buNone/>
            </a:pPr>
            <a:endParaRPr lang="en-US" sz="2400" b="1"/>
          </a:p>
          <a:p>
            <a:pPr algn="l"/>
            <a:r>
              <a:rPr lang="en-US" sz="2400"/>
              <a:t>To use the useState Hook, we first need to import it into our component.</a:t>
            </a:r>
            <a:endParaRPr lang="en-US" sz="2400"/>
          </a:p>
          <a:p>
            <a:pPr algn="l">
              <a:buNone/>
            </a:pP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609600" y="286385"/>
            <a:ext cx="10972800" cy="5997575"/>
          </a:xfrm>
        </p:spPr>
        <p:txBody>
          <a:bodyPr/>
          <a:p>
            <a:pPr marL="0" indent="0" algn="l">
              <a:buNone/>
            </a:pPr>
            <a:r>
              <a:rPr lang="en-US" sz="2400"/>
              <a:t>import { useState } from "react";</a:t>
            </a:r>
            <a:endParaRPr lang="en-US" sz="2400"/>
          </a:p>
          <a:p>
            <a:pPr marL="0" indent="0" algn="l">
              <a:buNone/>
            </a:pPr>
            <a:endParaRPr lang="en-US" sz="2400"/>
          </a:p>
          <a:p>
            <a:pPr marL="0" indent="0" algn="l">
              <a:buNone/>
            </a:pPr>
            <a:r>
              <a:rPr lang="en-US" sz="2400" b="1"/>
              <a:t>Initialize useState</a:t>
            </a:r>
            <a:endParaRPr lang="en-US" sz="2400" b="1"/>
          </a:p>
          <a:p>
            <a:pPr algn="l"/>
            <a:r>
              <a:rPr lang="en-US" sz="2400"/>
              <a:t>We initialize our state by calling useState in our function component.</a:t>
            </a:r>
            <a:endParaRPr lang="en-US" sz="2400"/>
          </a:p>
          <a:p>
            <a:pPr algn="l"/>
            <a:endParaRPr lang="en-US" sz="2400"/>
          </a:p>
          <a:p>
            <a:pPr algn="l"/>
            <a:r>
              <a:rPr lang="en-US" sz="2400"/>
              <a:t>useState accepts an initial state and returns two values:</a:t>
            </a:r>
            <a:endParaRPr lang="en-US" sz="2400"/>
          </a:p>
          <a:p>
            <a:pPr algn="l"/>
            <a:endParaRPr lang="en-US" sz="2400"/>
          </a:p>
          <a:p>
            <a:pPr marL="457200" indent="-457200" algn="l">
              <a:buAutoNum type="arabicPeriod"/>
            </a:pPr>
            <a:r>
              <a:rPr lang="en-US" sz="2400"/>
              <a:t>The current state.</a:t>
            </a:r>
            <a:endParaRPr lang="en-US" sz="2400"/>
          </a:p>
          <a:p>
            <a:pPr marL="457200" indent="-457200" algn="l">
              <a:buAutoNum type="arabicPeriod"/>
            </a:pPr>
            <a:r>
              <a:rPr lang="en-US" sz="2400"/>
              <a:t>A function that updates the state.</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609600" y="286385"/>
            <a:ext cx="10972800" cy="5997575"/>
          </a:xfrm>
        </p:spPr>
        <p:txBody>
          <a:bodyPr/>
          <a:p>
            <a:pPr marL="0" indent="0" algn="l">
              <a:buNone/>
            </a:pPr>
            <a:r>
              <a:rPr lang="en-US" sz="2400"/>
              <a:t>import React,{useState} from 'react';</a:t>
            </a:r>
            <a:endParaRPr lang="en-US" sz="2400"/>
          </a:p>
          <a:p>
            <a:pPr marL="0" indent="0" algn="l">
              <a:buNone/>
            </a:pPr>
            <a:endParaRPr lang="en-US" sz="2400"/>
          </a:p>
          <a:p>
            <a:pPr marL="0" indent="0" algn="l">
              <a:buNone/>
            </a:pPr>
            <a:r>
              <a:rPr lang="en-US" sz="2400"/>
              <a:t>function FunctionalState() {</a:t>
            </a:r>
            <a:endParaRPr lang="en-US" sz="2400"/>
          </a:p>
          <a:p>
            <a:pPr marL="0" indent="0" algn="l">
              <a:buNone/>
            </a:pPr>
            <a:r>
              <a:rPr lang="en-US" sz="2400"/>
              <a:t>    const [data,setData]=useState("Welcome");</a:t>
            </a:r>
            <a:endParaRPr lang="en-US" sz="2400"/>
          </a:p>
          <a:p>
            <a:pPr marL="0" indent="0" algn="l">
              <a:buNone/>
            </a:pPr>
            <a:r>
              <a:rPr lang="en-US" sz="2400"/>
              <a:t>   </a:t>
            </a:r>
            <a:endParaRPr lang="en-US" sz="2400"/>
          </a:p>
          <a:p>
            <a:pPr marL="0" indent="0" algn="l">
              <a:buNone/>
            </a:pPr>
            <a:r>
              <a:rPr lang="en-US" sz="2400"/>
              <a:t>    return (</a:t>
            </a:r>
            <a:endParaRPr lang="en-US" sz="2400"/>
          </a:p>
          <a:p>
            <a:pPr marL="0" indent="0" algn="l">
              <a:buNone/>
            </a:pPr>
            <a:r>
              <a:rPr lang="en-US" sz="2400"/>
              <a:t>        &lt;div&gt;</a:t>
            </a:r>
            <a:endParaRPr lang="en-US" sz="2400"/>
          </a:p>
          <a:p>
            <a:pPr marL="0" indent="0" algn="l">
              <a:buNone/>
            </a:pPr>
            <a:r>
              <a:rPr lang="en-US" sz="2400"/>
              <a:t>            &lt;h2&gt;{data}&lt;/h2&gt;</a:t>
            </a:r>
            <a:endParaRPr lang="en-US" sz="2400"/>
          </a:p>
          <a:p>
            <a:pPr marL="0" indent="0" algn="l">
              <a:buNone/>
            </a:pPr>
            <a:r>
              <a:rPr lang="en-US" sz="2400"/>
              <a:t>            &lt;button&gt;Click Me&lt;/button&gt;</a:t>
            </a:r>
            <a:endParaRPr lang="en-US" sz="2400"/>
          </a:p>
          <a:p>
            <a:pPr marL="0" indent="0" algn="l">
              <a:buNone/>
            </a:pPr>
            <a:r>
              <a:rPr lang="en-US" sz="2400"/>
              <a:t>        &lt;/div&gt;</a:t>
            </a:r>
            <a:endParaRPr lang="en-US" sz="2400"/>
          </a:p>
          <a:p>
            <a:pPr marL="0" indent="0" algn="l">
              <a:buNone/>
            </a:pPr>
            <a:r>
              <a:rPr lang="en-US" sz="2400"/>
              <a:t>    );</a:t>
            </a:r>
            <a:endParaRPr lang="en-US" sz="2400"/>
          </a:p>
          <a:p>
            <a:pPr marL="0" indent="0" algn="l">
              <a:buNone/>
            </a:pPr>
            <a:r>
              <a:rPr lang="en-US" sz="2400"/>
              <a:t>}</a:t>
            </a:r>
            <a:endParaRPr lang="en-US" sz="2400"/>
          </a:p>
          <a:p>
            <a:pPr marL="0" indent="0" algn="l">
              <a:buNone/>
            </a:pPr>
            <a:endParaRPr lang="en-US" sz="2400"/>
          </a:p>
          <a:p>
            <a:pPr marL="0" indent="0" algn="l">
              <a:buNone/>
            </a:pPr>
            <a:r>
              <a:rPr lang="en-US" sz="2400"/>
              <a:t>export default FunctionalState;</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609600" y="286385"/>
            <a:ext cx="10972800" cy="5997575"/>
          </a:xfrm>
        </p:spPr>
        <p:txBody>
          <a:bodyPr/>
          <a:p>
            <a:pPr algn="l"/>
            <a:r>
              <a:rPr lang="en-US" sz="2400"/>
              <a:t>Now we check how to update the state and re-render the page with state value.</a:t>
            </a:r>
            <a:endParaRPr lang="en-US" sz="2400"/>
          </a:p>
          <a:p>
            <a:pPr algn="l"/>
            <a:endParaRPr lang="en-US" sz="2400"/>
          </a:p>
          <a:p>
            <a:pPr marL="0" indent="0" algn="l">
              <a:buNone/>
            </a:pPr>
            <a:r>
              <a:rPr lang="en-US" sz="2400"/>
              <a:t>function FunctionalState() {</a:t>
            </a:r>
            <a:endParaRPr lang="en-US" sz="2400"/>
          </a:p>
          <a:p>
            <a:pPr marL="0" indent="0" algn="l">
              <a:buNone/>
            </a:pPr>
            <a:r>
              <a:rPr lang="en-US" sz="2400"/>
              <a:t>    const [data,setData]=useState("React");</a:t>
            </a:r>
            <a:endParaRPr lang="en-US" sz="2400"/>
          </a:p>
          <a:p>
            <a:pPr marL="0" indent="0" algn="l">
              <a:buNone/>
            </a:pPr>
            <a:r>
              <a:rPr lang="en-US" sz="2400"/>
              <a:t>    function updateDate(){</a:t>
            </a:r>
            <a:endParaRPr lang="en-US" sz="2400"/>
          </a:p>
          <a:p>
            <a:pPr marL="0" indent="0" algn="l">
              <a:buNone/>
            </a:pPr>
            <a:r>
              <a:rPr lang="en-US" sz="2400"/>
              <a:t>        setData("Welcome to React")</a:t>
            </a:r>
            <a:endParaRPr lang="en-US" sz="2400"/>
          </a:p>
          <a:p>
            <a:pPr marL="0" indent="0" algn="l">
              <a:buNone/>
            </a:pPr>
            <a:r>
              <a:rPr lang="en-US" sz="2400"/>
              <a:t>    }</a:t>
            </a:r>
            <a:endParaRPr lang="en-US" sz="2400"/>
          </a:p>
          <a:p>
            <a:pPr marL="0" indent="0" algn="l">
              <a:buNone/>
            </a:pPr>
            <a:r>
              <a:rPr lang="en-US" sz="2400"/>
              <a:t>    return (</a:t>
            </a:r>
            <a:endParaRPr lang="en-US" sz="2400"/>
          </a:p>
          <a:p>
            <a:pPr marL="0" indent="0" algn="l">
              <a:buNone/>
            </a:pPr>
            <a:r>
              <a:rPr lang="en-US" sz="2400"/>
              <a:t>        &lt;div&gt;</a:t>
            </a:r>
            <a:endParaRPr lang="en-US" sz="2400"/>
          </a:p>
          <a:p>
            <a:pPr marL="0" indent="0" algn="l">
              <a:buNone/>
            </a:pPr>
            <a:r>
              <a:rPr lang="en-US" sz="2400"/>
              <a:t>            &lt;h2&gt;{data}&lt;/h2&gt;</a:t>
            </a:r>
            <a:endParaRPr lang="en-US" sz="2400"/>
          </a:p>
          <a:p>
            <a:pPr marL="0" indent="0" algn="l">
              <a:buNone/>
            </a:pPr>
            <a:r>
              <a:rPr lang="en-US" sz="2400"/>
              <a:t>            &lt;button onClick={updateDate}&gt;Click Me&lt;/button&gt;</a:t>
            </a:r>
            <a:endParaRPr lang="en-US" sz="2400"/>
          </a:p>
          <a:p>
            <a:pPr marL="0" indent="0" algn="l">
              <a:buNone/>
            </a:pPr>
            <a:r>
              <a:rPr lang="en-US" sz="2400"/>
              <a:t>        &lt;/div&gt;</a:t>
            </a:r>
            <a:endParaRPr lang="en-US" sz="2400"/>
          </a:p>
          <a:p>
            <a:pPr marL="0" indent="0" algn="l">
              <a:buNone/>
            </a:pPr>
            <a:r>
              <a:rPr lang="en-US" sz="2400"/>
              <a:t>    );</a:t>
            </a:r>
            <a:endParaRPr lang="en-US" sz="2400"/>
          </a:p>
          <a:p>
            <a:pPr marL="0" indent="0" algn="l">
              <a:buNone/>
            </a:pPr>
            <a:r>
              <a:rPr lang="en-US" sz="2400"/>
              <a:t>}</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609600" y="286385"/>
            <a:ext cx="10972800" cy="5997575"/>
          </a:xfrm>
        </p:spPr>
        <p:txBody>
          <a:bodyPr/>
          <a:p>
            <a:pPr marL="0" indent="0" algn="l">
              <a:buNone/>
            </a:pPr>
            <a:r>
              <a:rPr lang="en-US" sz="2400" b="1"/>
              <a:t>State with Class components</a:t>
            </a:r>
            <a:endParaRPr lang="en-US" sz="2400" b="1"/>
          </a:p>
          <a:p>
            <a:pPr marL="0" indent="0" algn="l">
              <a:buNone/>
            </a:pPr>
            <a:endParaRPr lang="en-US" sz="2400" b="1"/>
          </a:p>
          <a:p>
            <a:pPr algn="l"/>
            <a:r>
              <a:rPr lang="en-US" sz="2400"/>
              <a:t>Here is also same use of state as we learn in state in functional components.</a:t>
            </a:r>
            <a:endParaRPr lang="en-US" sz="2400"/>
          </a:p>
          <a:p>
            <a:pPr algn="l"/>
            <a:endParaRPr lang="en-US" sz="2400"/>
          </a:p>
          <a:p>
            <a:pPr algn="l"/>
            <a:r>
              <a:rPr lang="en-US" sz="2400"/>
              <a:t>Just syntax is different from functional component.</a:t>
            </a:r>
            <a:endParaRPr lang="en-US" sz="2400"/>
          </a:p>
          <a:p>
            <a:pPr algn="l"/>
            <a:endParaRPr lang="en-US" sz="2400"/>
          </a:p>
          <a:p>
            <a:pPr algn="l"/>
            <a:r>
              <a:rPr lang="en-US" sz="2400"/>
              <a:t>When working with class component then we need to define constuctor for that class as you know in c++.</a:t>
            </a:r>
            <a:endParaRPr lang="en-US" sz="2400"/>
          </a:p>
          <a:p>
            <a:pPr algn="l"/>
            <a:endParaRPr lang="en-US" sz="2400"/>
          </a:p>
          <a:p>
            <a:pPr algn="l"/>
            <a:r>
              <a:rPr lang="en-US" sz="2400"/>
              <a:t>here for creating state using this.state and inside that define any variable and assign values to them.</a:t>
            </a:r>
            <a:endParaRPr lang="en-US" sz="24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3830</Words>
  <Application>WPS Presentation</Application>
  <PresentationFormat>Custom</PresentationFormat>
  <Paragraphs>138</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Microsoft YaHei</vt:lpstr>
      <vt:lpstr>Arial Unicode MS</vt:lpstr>
      <vt:lpstr>Calibri</vt:lpstr>
      <vt:lpstr>Blue Waves</vt:lpstr>
      <vt:lpstr>React JS Event &amp; Function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31</cp:revision>
  <dcterms:created xsi:type="dcterms:W3CDTF">2023-01-26T06:09:00Z</dcterms:created>
  <dcterms:modified xsi:type="dcterms:W3CDTF">2023-04-07T10:51:01Z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