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2" r:id="rId5"/>
    <p:sldId id="258" r:id="rId6"/>
    <p:sldId id="272" r:id="rId7"/>
    <p:sldId id="259" r:id="rId8"/>
    <p:sldId id="273" r:id="rId9"/>
    <p:sldId id="27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0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17638"/>
            <a:ext cx="9144000" cy="23876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React JS Props</a:t>
            </a:r>
            <a:endParaRPr 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544830"/>
            <a:ext cx="11325860" cy="5582920"/>
          </a:xfrm>
        </p:spPr>
        <p:txBody>
          <a:bodyPr>
            <a:normAutofit/>
          </a:bodyPr>
          <a:lstStyle/>
          <a:p>
            <a:r>
              <a:rPr lang="en-US" sz="2400"/>
              <a:t>Props are arguments passed into React components.</a:t>
            </a:r>
            <a:endParaRPr lang="en-US" sz="2400"/>
          </a:p>
          <a:p>
            <a:endParaRPr lang="en-US" sz="2400"/>
          </a:p>
          <a:p>
            <a:r>
              <a:rPr lang="en-US" sz="2400"/>
              <a:t>Props are passed to components via HTML attributes.</a:t>
            </a:r>
            <a:endParaRPr lang="en-US" sz="2400"/>
          </a:p>
          <a:p>
            <a:endParaRPr lang="en-US" sz="2400"/>
          </a:p>
          <a:p>
            <a:r>
              <a:rPr lang="en-US" sz="2400"/>
              <a:t>React Props are like function arguments in JavaScript and attributes in HTML.</a:t>
            </a:r>
            <a:endParaRPr lang="en-US" sz="2400"/>
          </a:p>
          <a:p>
            <a:endParaRPr lang="en-US" sz="2400"/>
          </a:p>
          <a:p>
            <a:r>
              <a:rPr lang="en-US" sz="2400"/>
              <a:t>To send props into a component, use the same syntax as HTML attributes:</a:t>
            </a:r>
            <a:endParaRPr 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544830"/>
            <a:ext cx="11325860" cy="5582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/>
              <a:t>Props with Functional Components</a:t>
            </a:r>
            <a:endParaRPr lang="en-US" sz="2400" b="1"/>
          </a:p>
          <a:p>
            <a:pPr marL="0" indent="0">
              <a:buNone/>
            </a:pPr>
            <a:endParaRPr lang="en-US" sz="2400" b="1"/>
          </a:p>
          <a:p>
            <a:r>
              <a:rPr lang="en-US" sz="2400"/>
              <a:t>Props is nothis but a properties as we passed in fucntion so same things we pass in component call.</a:t>
            </a:r>
            <a:endParaRPr lang="en-US" sz="2400"/>
          </a:p>
          <a:p>
            <a:endParaRPr lang="en-US" sz="2400"/>
          </a:p>
          <a:p>
            <a:r>
              <a:rPr lang="en-US" sz="2400"/>
              <a:t>We can pass values as a parameter using props during Component render.</a:t>
            </a:r>
            <a:endParaRPr lang="en-US" sz="2400"/>
          </a:p>
          <a:p>
            <a:endParaRPr lang="en-US" sz="2400"/>
          </a:p>
          <a:p>
            <a:r>
              <a:rPr lang="en-US" sz="2400"/>
              <a:t>No we learn how to pass props in components</a:t>
            </a:r>
            <a:endParaRPr lang="en-US" sz="2400"/>
          </a:p>
          <a:p>
            <a:endParaRPr lang="en-US" sz="2400"/>
          </a:p>
          <a:p>
            <a:r>
              <a:rPr lang="en-US" sz="2400"/>
              <a:t>Here FunctionalProps is a componets and inside that we passing name so that name is called props.</a:t>
            </a:r>
            <a:endParaRPr lang="en-US" sz="2400"/>
          </a:p>
          <a:p>
            <a:endParaRPr lang="en-US" sz="2400"/>
          </a:p>
          <a:p>
            <a:pPr marL="0" indent="0">
              <a:buNone/>
            </a:pPr>
            <a:r>
              <a:rPr lang="en-US" sz="2400" b="1"/>
              <a:t> &lt;FunctionalProps name={"ABCD"}/&gt;</a:t>
            </a:r>
            <a:endParaRPr lang="en-US" sz="24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075" y="382270"/>
            <a:ext cx="11421110" cy="6092825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So once we pass values in component calling then how to access that props values inside that components</a:t>
            </a:r>
            <a:endParaRPr lang="en-US" sz="2000" dirty="0"/>
          </a:p>
          <a:p>
            <a:pPr algn="l"/>
            <a:endParaRPr lang="en-US" sz="2000" dirty="0"/>
          </a:p>
          <a:p>
            <a:pPr marL="0" indent="0" algn="l">
              <a:buNone/>
            </a:pPr>
            <a:r>
              <a:rPr lang="en-US" sz="2000" dirty="0"/>
              <a:t>import React from 'react';</a:t>
            </a:r>
            <a:endParaRPr lang="en-US" sz="2000" dirty="0"/>
          </a:p>
          <a:p>
            <a:pPr marL="0" indent="0" algn="l">
              <a:buNone/>
            </a:pPr>
            <a:endParaRPr lang="en-US" sz="2000" dirty="0"/>
          </a:p>
          <a:p>
            <a:pPr marL="0" indent="0" algn="l">
              <a:buNone/>
            </a:pPr>
            <a:r>
              <a:rPr lang="en-US" sz="2000" dirty="0"/>
              <a:t>function FunctionalProps(props) {</a:t>
            </a:r>
            <a:endParaRPr lang="en-US" sz="2000" dirty="0"/>
          </a:p>
          <a:p>
            <a:pPr marL="0" indent="0" algn="l">
              <a:buNone/>
            </a:pPr>
            <a:r>
              <a:rPr lang="en-US" sz="2000" dirty="0"/>
              <a:t>    return (</a:t>
            </a:r>
            <a:endParaRPr lang="en-US" sz="2000" dirty="0"/>
          </a:p>
          <a:p>
            <a:pPr marL="0" indent="0" algn="l">
              <a:buNone/>
            </a:pPr>
            <a:r>
              <a:rPr lang="en-US" sz="2000" dirty="0"/>
              <a:t>        &lt;h2&gt;Hello {props.name}&lt;/h2&gt;</a:t>
            </a:r>
            <a:endParaRPr lang="en-US" sz="2000" dirty="0"/>
          </a:p>
          <a:p>
            <a:pPr marL="0" indent="0" algn="l">
              <a:buNone/>
            </a:pPr>
            <a:r>
              <a:rPr lang="en-US" sz="2000" dirty="0"/>
              <a:t>    );</a:t>
            </a:r>
            <a:endParaRPr lang="en-US" sz="2000" dirty="0"/>
          </a:p>
          <a:p>
            <a:pPr marL="0" indent="0" algn="l">
              <a:buNone/>
            </a:pPr>
            <a:r>
              <a:rPr lang="en-US" sz="2000" dirty="0"/>
              <a:t>}</a:t>
            </a:r>
            <a:endParaRPr lang="en-US" sz="2000" dirty="0"/>
          </a:p>
          <a:p>
            <a:pPr marL="0" indent="0" algn="l">
              <a:buNone/>
            </a:pPr>
            <a:endParaRPr lang="en-US" sz="2000" dirty="0"/>
          </a:p>
          <a:p>
            <a:pPr marL="0" indent="0" algn="l">
              <a:buNone/>
            </a:pPr>
            <a:r>
              <a:rPr lang="en-US" sz="2000" dirty="0"/>
              <a:t>export default FunctionalProps;</a:t>
            </a:r>
            <a:endParaRPr lang="en-US" sz="2000" dirty="0"/>
          </a:p>
          <a:p>
            <a:pPr marL="0" indent="0" algn="l">
              <a:buNone/>
            </a:pPr>
            <a:endParaRPr lang="en-US" sz="2000" dirty="0"/>
          </a:p>
          <a:p>
            <a:pPr algn="l"/>
            <a:r>
              <a:rPr lang="en-US" sz="2000" dirty="0"/>
              <a:t>We can also pass multiple values as well using props let’s take that example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075" y="382270"/>
            <a:ext cx="11421110" cy="6092825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So once we pass values in component calling then how to access that props values inside that components</a:t>
            </a:r>
            <a:endParaRPr lang="en-US" sz="2000" dirty="0"/>
          </a:p>
          <a:p>
            <a:pPr algn="l"/>
            <a:endParaRPr lang="en-US" sz="2000" dirty="0"/>
          </a:p>
          <a:p>
            <a:pPr marL="0" indent="0" algn="l">
              <a:buNone/>
            </a:pPr>
            <a:r>
              <a:rPr lang="en-US" sz="2000" dirty="0"/>
              <a:t>import React from 'react';</a:t>
            </a:r>
            <a:endParaRPr lang="en-US" sz="2000" dirty="0"/>
          </a:p>
          <a:p>
            <a:pPr marL="0" indent="0" algn="l">
              <a:buNone/>
            </a:pPr>
            <a:endParaRPr lang="en-US" sz="2000" dirty="0"/>
          </a:p>
          <a:p>
            <a:pPr marL="0" indent="0" algn="l">
              <a:buNone/>
            </a:pPr>
            <a:r>
              <a:rPr lang="en-US" sz="2000" dirty="0"/>
              <a:t>function FunctionalProps(props) {</a:t>
            </a:r>
            <a:endParaRPr lang="en-US" sz="2000" dirty="0"/>
          </a:p>
          <a:p>
            <a:pPr marL="0" indent="0" algn="l">
              <a:buNone/>
            </a:pPr>
            <a:r>
              <a:rPr lang="en-US" sz="2000" dirty="0"/>
              <a:t>    return (</a:t>
            </a:r>
            <a:endParaRPr lang="en-US" sz="2000" dirty="0"/>
          </a:p>
          <a:p>
            <a:pPr marL="0" indent="0" algn="l">
              <a:buNone/>
            </a:pPr>
            <a:r>
              <a:rPr lang="en-US" sz="2000" dirty="0"/>
              <a:t>        &lt;h2&gt;Hello {props.name}&lt;/h2&gt;</a:t>
            </a:r>
            <a:endParaRPr lang="en-US" sz="2000" dirty="0"/>
          </a:p>
          <a:p>
            <a:pPr marL="0" indent="0" algn="l">
              <a:buNone/>
            </a:pPr>
            <a:r>
              <a:rPr lang="en-US" sz="2000" dirty="0"/>
              <a:t>    );</a:t>
            </a:r>
            <a:endParaRPr lang="en-US" sz="2000" dirty="0"/>
          </a:p>
          <a:p>
            <a:pPr marL="0" indent="0" algn="l">
              <a:buNone/>
            </a:pPr>
            <a:r>
              <a:rPr lang="en-US" sz="2000" dirty="0"/>
              <a:t>}</a:t>
            </a:r>
            <a:endParaRPr lang="en-US" sz="2000" dirty="0"/>
          </a:p>
          <a:p>
            <a:pPr marL="0" indent="0" algn="l">
              <a:buNone/>
            </a:pPr>
            <a:endParaRPr lang="en-US" sz="2000" dirty="0"/>
          </a:p>
          <a:p>
            <a:pPr marL="0" indent="0" algn="l">
              <a:buNone/>
            </a:pPr>
            <a:r>
              <a:rPr lang="en-US" sz="2000" dirty="0"/>
              <a:t>export default FunctionalProps;</a:t>
            </a:r>
            <a:endParaRPr lang="en-US" sz="2000" dirty="0"/>
          </a:p>
          <a:p>
            <a:pPr marL="0" indent="0" algn="l">
              <a:buNone/>
            </a:pPr>
            <a:endParaRPr lang="en-US" sz="2000" dirty="0"/>
          </a:p>
          <a:p>
            <a:pPr algn="l"/>
            <a:r>
              <a:rPr lang="en-US" sz="2000" dirty="0"/>
              <a:t>We can also pass multiple values as well using props let’s take that example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/>
          <p:nvPr>
            <p:ph idx="1"/>
          </p:nvPr>
        </p:nvSpPr>
        <p:spPr>
          <a:xfrm>
            <a:off x="609600" y="286385"/>
            <a:ext cx="10972800" cy="5997575"/>
          </a:xfrm>
        </p:spPr>
        <p:txBody>
          <a:bodyPr/>
          <a:p>
            <a:pPr marL="0" indent="0" algn="l">
              <a:buNone/>
            </a:pPr>
            <a:r>
              <a:rPr lang="en-US" sz="2400"/>
              <a:t>&lt;FunctionalProps name={"ABCD"} email={"abcd@gmail.com"} city={"Surat"}/&gt;</a:t>
            </a:r>
            <a:endParaRPr lang="en-US" sz="2400"/>
          </a:p>
          <a:p>
            <a:pPr marL="0" indent="0" algn="l">
              <a:buNone/>
            </a:pPr>
            <a:endParaRPr lang="en-US" sz="2400"/>
          </a:p>
          <a:p>
            <a:pPr marL="0" indent="0" algn="l">
              <a:buNone/>
            </a:pPr>
            <a:r>
              <a:rPr lang="en-US" sz="2400"/>
              <a:t>function FunctionalProps(props) {</a:t>
            </a:r>
            <a:endParaRPr lang="en-US" sz="2400"/>
          </a:p>
          <a:p>
            <a:pPr marL="0" indent="0" algn="l">
              <a:buNone/>
            </a:pPr>
            <a:r>
              <a:rPr lang="en-US" sz="2400"/>
              <a:t>    return (</a:t>
            </a:r>
            <a:endParaRPr lang="en-US" sz="2400"/>
          </a:p>
          <a:p>
            <a:pPr marL="0" indent="0" algn="l">
              <a:buNone/>
            </a:pPr>
            <a:r>
              <a:rPr lang="en-US" sz="2400"/>
              <a:t>        &lt;div&gt;</a:t>
            </a:r>
            <a:endParaRPr lang="en-US" sz="2400"/>
          </a:p>
          <a:p>
            <a:pPr marL="0" indent="0" algn="l">
              <a:buNone/>
            </a:pPr>
            <a:r>
              <a:rPr lang="en-US" sz="2400"/>
              <a:t>            &lt;h2&gt;Hello {props.name} Welcome.&lt;/h2&gt;</a:t>
            </a:r>
            <a:endParaRPr lang="en-US" sz="2400"/>
          </a:p>
          <a:p>
            <a:pPr marL="0" indent="0" algn="l">
              <a:buNone/>
            </a:pPr>
            <a:r>
              <a:rPr lang="en-US" sz="2400"/>
              <a:t>            &lt;h2&gt;Email : {props.email} &lt;/h2&gt;</a:t>
            </a:r>
            <a:endParaRPr lang="en-US" sz="2400"/>
          </a:p>
          <a:p>
            <a:pPr marL="0" indent="0" algn="l">
              <a:buNone/>
            </a:pPr>
            <a:r>
              <a:rPr lang="en-US" sz="2400"/>
              <a:t>            &lt;h2&gt;City  : {props.city} &lt;/h2&gt;</a:t>
            </a:r>
            <a:endParaRPr lang="en-US" sz="2400"/>
          </a:p>
          <a:p>
            <a:pPr marL="0" indent="0" algn="l">
              <a:buNone/>
            </a:pPr>
            <a:r>
              <a:rPr lang="en-US" sz="2400"/>
              <a:t>        &lt;/div&gt;</a:t>
            </a:r>
            <a:endParaRPr lang="en-US" sz="2400"/>
          </a:p>
          <a:p>
            <a:pPr marL="0" indent="0" algn="l">
              <a:buNone/>
            </a:pPr>
            <a:r>
              <a:rPr lang="en-US" sz="2400"/>
              <a:t>    );</a:t>
            </a:r>
            <a:endParaRPr lang="en-US" sz="2400"/>
          </a:p>
          <a:p>
            <a:pPr marL="0" indent="0" algn="l">
              <a:buNone/>
            </a:pPr>
            <a:r>
              <a:rPr lang="en-US" sz="2400"/>
              <a:t>}</a:t>
            </a:r>
            <a:endParaRPr lang="en-US" sz="2400"/>
          </a:p>
          <a:p>
            <a:pPr marL="0" indent="0" algn="l">
              <a:buNone/>
            </a:pPr>
            <a:endParaRPr lang="en-US" sz="2400"/>
          </a:p>
          <a:p>
            <a:pPr marL="0" indent="0" algn="l">
              <a:buNone/>
            </a:pPr>
            <a:r>
              <a:rPr lang="en-US" sz="2400"/>
              <a:t>export default FunctionalProps;</a:t>
            </a:r>
            <a:endParaRPr 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/>
          <p:nvPr>
            <p:ph idx="1"/>
          </p:nvPr>
        </p:nvSpPr>
        <p:spPr>
          <a:xfrm>
            <a:off x="609600" y="286385"/>
            <a:ext cx="10972800" cy="5997575"/>
          </a:xfrm>
        </p:spPr>
        <p:txBody>
          <a:bodyPr/>
          <a:p>
            <a:pPr algn="l"/>
            <a:r>
              <a:rPr lang="en-US" sz="2400"/>
              <a:t>Suppose we want to pass multiple values in single props then how can we do that:</a:t>
            </a:r>
            <a:endParaRPr lang="en-US" sz="2400"/>
          </a:p>
          <a:p>
            <a:pPr marL="0" indent="0" algn="l">
              <a:buNone/>
            </a:pPr>
            <a:endParaRPr lang="en-US" sz="2400"/>
          </a:p>
          <a:p>
            <a:pPr marL="0" indent="0" algn="l">
              <a:buNone/>
            </a:pPr>
            <a:r>
              <a:rPr lang="en-US" sz="2400"/>
              <a:t>&lt;FunctionalProps name={"ABCD"} email={"abcd@gmail.com"} city={"Surat"} other={{mobile:'123456789',age:25}}/&gt;</a:t>
            </a:r>
            <a:endParaRPr lang="en-US" sz="2400"/>
          </a:p>
          <a:p>
            <a:pPr marL="0" indent="0" algn="l">
              <a:buNone/>
            </a:pPr>
            <a:endParaRPr lang="en-US" sz="2400"/>
          </a:p>
          <a:p>
            <a:pPr marL="0" indent="0" algn="l">
              <a:buNone/>
            </a:pPr>
            <a:r>
              <a:rPr lang="en-US" sz="2400"/>
              <a:t> return (</a:t>
            </a:r>
            <a:endParaRPr lang="en-US" sz="2400"/>
          </a:p>
          <a:p>
            <a:pPr marL="0" indent="0" algn="l">
              <a:buNone/>
            </a:pPr>
            <a:r>
              <a:rPr lang="en-US" sz="2400"/>
              <a:t>        &lt;div&gt;</a:t>
            </a:r>
            <a:endParaRPr lang="en-US" sz="2400"/>
          </a:p>
          <a:p>
            <a:pPr marL="0" indent="0" algn="l">
              <a:buNone/>
            </a:pPr>
            <a:r>
              <a:rPr lang="en-US" sz="2400"/>
              <a:t>            &lt;h2&gt;Hello {props.name} Welcome.&lt;/h2&gt;</a:t>
            </a:r>
            <a:endParaRPr lang="en-US" sz="2400"/>
          </a:p>
          <a:p>
            <a:pPr marL="0" indent="0" algn="l">
              <a:buNone/>
            </a:pPr>
            <a:r>
              <a:rPr lang="en-US" sz="2400"/>
              <a:t>            &lt;h2&gt;Email : {props.email} &lt;/h2&gt;</a:t>
            </a:r>
            <a:endParaRPr lang="en-US" sz="2400"/>
          </a:p>
          <a:p>
            <a:pPr marL="0" indent="0" algn="l">
              <a:buNone/>
            </a:pPr>
            <a:r>
              <a:rPr lang="en-US" sz="2400"/>
              <a:t>            &lt;h2&gt;City  : {props.city} &lt;/h2&gt;</a:t>
            </a:r>
            <a:endParaRPr lang="en-US" sz="2400"/>
          </a:p>
          <a:p>
            <a:pPr marL="0" indent="0" algn="l">
              <a:buNone/>
            </a:pPr>
            <a:r>
              <a:rPr lang="en-US" sz="2400"/>
              <a:t>            &lt;h2&gt;Mobile  : {props.other.mobile} &lt;/h2&gt;</a:t>
            </a:r>
            <a:endParaRPr lang="en-US" sz="2400"/>
          </a:p>
          <a:p>
            <a:pPr marL="0" indent="0" algn="l">
              <a:buNone/>
            </a:pPr>
            <a:r>
              <a:rPr lang="en-US" sz="2400"/>
              <a:t>            &lt;h2&gt;City  : {props.other.age} &lt;/h2&gt;</a:t>
            </a:r>
            <a:endParaRPr lang="en-US" sz="2400"/>
          </a:p>
          <a:p>
            <a:pPr marL="0" indent="0" algn="l">
              <a:buNone/>
            </a:pPr>
            <a:r>
              <a:rPr lang="en-US" sz="2400"/>
              <a:t>        &lt;/div&gt;</a:t>
            </a:r>
            <a:endParaRPr lang="en-US" sz="2400"/>
          </a:p>
          <a:p>
            <a:pPr marL="0" indent="0" algn="l">
              <a:buNone/>
            </a:pPr>
            <a:r>
              <a:rPr lang="en-US" sz="2400"/>
              <a:t>    );</a:t>
            </a:r>
            <a:endParaRPr 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/>
          <p:nvPr>
            <p:ph idx="1"/>
          </p:nvPr>
        </p:nvSpPr>
        <p:spPr>
          <a:xfrm>
            <a:off x="609600" y="286385"/>
            <a:ext cx="10972800" cy="5997575"/>
          </a:xfrm>
        </p:spPr>
        <p:txBody>
          <a:bodyPr/>
          <a:p>
            <a:pPr algn="l"/>
            <a:r>
              <a:rPr lang="en-US" sz="2400"/>
              <a:t>Suppose we want to update value using props then how can we do that :</a:t>
            </a:r>
            <a:endParaRPr lang="en-US" sz="2400"/>
          </a:p>
          <a:p>
            <a:pPr algn="l"/>
            <a:endParaRPr lang="en-US" sz="2400"/>
          </a:p>
          <a:p>
            <a:pPr marL="0" indent="0" algn="l">
              <a:buNone/>
            </a:pPr>
            <a:r>
              <a:rPr lang="en-US" sz="2400"/>
              <a:t>import { useState } from 'react';</a:t>
            </a:r>
            <a:endParaRPr lang="en-US" sz="2400"/>
          </a:p>
          <a:p>
            <a:pPr marL="0" indent="0" algn="l">
              <a:buNone/>
            </a:pPr>
            <a:r>
              <a:rPr lang="en-US" sz="2400"/>
              <a:t>function App() {</a:t>
            </a:r>
            <a:endParaRPr lang="en-US" sz="2400"/>
          </a:p>
          <a:p>
            <a:pPr marL="0" indent="0" algn="l">
              <a:buNone/>
            </a:pPr>
            <a:r>
              <a:rPr lang="en-US" sz="2400"/>
              <a:t>  const [name,setName]=useState("ABCD");</a:t>
            </a:r>
            <a:endParaRPr lang="en-US" sz="2400"/>
          </a:p>
          <a:p>
            <a:pPr marL="0" indent="0" algn="l">
              <a:buNone/>
            </a:pPr>
            <a:r>
              <a:rPr lang="en-US" sz="2400"/>
              <a:t>  return (</a:t>
            </a:r>
            <a:endParaRPr lang="en-US" sz="2400"/>
          </a:p>
          <a:p>
            <a:pPr marL="0" indent="0" algn="l">
              <a:buNone/>
            </a:pPr>
            <a:r>
              <a:rPr lang="en-US" sz="2400"/>
              <a:t>    &lt;div className="App"&gt;</a:t>
            </a:r>
            <a:endParaRPr lang="en-US" sz="2400"/>
          </a:p>
          <a:p>
            <a:pPr marL="0" indent="0" algn="l">
              <a:buNone/>
            </a:pPr>
            <a:r>
              <a:rPr lang="en-US" sz="2400"/>
              <a:t>      &lt;FunctionalProps name={name} email={"abcd@gmail.com"} city={"Surat"} other={{mobile:'123456789',age:25}}/&gt;</a:t>
            </a:r>
            <a:endParaRPr lang="en-US" sz="2400"/>
          </a:p>
          <a:p>
            <a:pPr marL="0" indent="0" algn="l">
              <a:buNone/>
            </a:pPr>
            <a:r>
              <a:rPr lang="en-US" sz="2400"/>
              <a:t>      &lt;button onClick={()=&gt;setName("XYZ")}&gt;Click Me&lt;/button&gt;</a:t>
            </a:r>
            <a:endParaRPr lang="en-US" sz="2400"/>
          </a:p>
          <a:p>
            <a:pPr marL="0" indent="0" algn="l">
              <a:buNone/>
            </a:pPr>
            <a:r>
              <a:rPr lang="en-US" sz="2400"/>
              <a:t>    &lt;/div&gt;</a:t>
            </a:r>
            <a:endParaRPr lang="en-US" sz="2400"/>
          </a:p>
          <a:p>
            <a:pPr marL="0" indent="0" algn="l">
              <a:buNone/>
            </a:pPr>
            <a:r>
              <a:rPr lang="en-US" sz="2400"/>
              <a:t>  );</a:t>
            </a:r>
            <a:endParaRPr lang="en-US" sz="2400"/>
          </a:p>
          <a:p>
            <a:pPr marL="0" indent="0" algn="l">
              <a:buNone/>
            </a:pPr>
            <a:r>
              <a:rPr lang="en-US" sz="2400"/>
              <a:t>}</a:t>
            </a:r>
            <a:endParaRPr lang="en-US" sz="2400"/>
          </a:p>
          <a:p>
            <a:pPr marL="0" indent="0" algn="l">
              <a:buNone/>
            </a:pPr>
            <a:r>
              <a:rPr lang="en-US" sz="2400"/>
              <a:t>export default App;</a:t>
            </a:r>
            <a:endParaRPr 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/>
          <p:nvPr>
            <p:ph idx="1"/>
          </p:nvPr>
        </p:nvSpPr>
        <p:spPr>
          <a:xfrm>
            <a:off x="609600" y="286385"/>
            <a:ext cx="10972800" cy="5997575"/>
          </a:xfrm>
        </p:spPr>
        <p:txBody>
          <a:bodyPr/>
          <a:p>
            <a:pPr marL="0" indent="0" algn="l">
              <a:buNone/>
            </a:pPr>
            <a:r>
              <a:rPr lang="en-US" sz="2400" b="1"/>
              <a:t>Props with Class Components</a:t>
            </a:r>
            <a:endParaRPr lang="en-US" sz="2400" b="1"/>
          </a:p>
          <a:p>
            <a:pPr marL="0" indent="0" algn="l">
              <a:buNone/>
            </a:pPr>
            <a:endParaRPr lang="en-US" sz="2400" b="1"/>
          </a:p>
          <a:p>
            <a:pPr algn="l"/>
            <a:r>
              <a:rPr lang="en-US" sz="2400"/>
              <a:t>First will se how to pass props in class components so that propcess same as we see in Functional component</a:t>
            </a:r>
            <a:endParaRPr lang="en-US" sz="2400"/>
          </a:p>
          <a:p>
            <a:pPr algn="l"/>
            <a:endParaRPr lang="en-US" sz="2400" b="1"/>
          </a:p>
          <a:p>
            <a:pPr marL="0" indent="0" algn="l">
              <a:buNone/>
            </a:pPr>
            <a:r>
              <a:rPr lang="en-US" sz="2400" b="1"/>
              <a:t> &lt;ClassProps name={"ABCD"} city={"Surat"}/&gt;</a:t>
            </a:r>
            <a:endParaRPr lang="en-US" sz="2400" b="1"/>
          </a:p>
          <a:p>
            <a:pPr marL="0" indent="0" algn="l">
              <a:buNone/>
            </a:pPr>
            <a:endParaRPr lang="en-US" sz="2400" b="1"/>
          </a:p>
          <a:p>
            <a:pPr algn="l"/>
            <a:r>
              <a:rPr lang="en-US" sz="2400"/>
              <a:t>Now see how to access that props data in component</a:t>
            </a:r>
            <a:endParaRPr lang="en-US" sz="2400"/>
          </a:p>
          <a:p>
            <a:pPr algn="l"/>
            <a:endParaRPr lang="en-US" sz="2400"/>
          </a:p>
          <a:p>
            <a:pPr marL="0" indent="0" algn="l">
              <a:buNone/>
            </a:pPr>
            <a:r>
              <a:rPr lang="en-US" sz="2400"/>
              <a:t>render() {</a:t>
            </a:r>
            <a:endParaRPr lang="en-US" sz="2400"/>
          </a:p>
          <a:p>
            <a:pPr marL="0" indent="0" algn="l">
              <a:buNone/>
            </a:pPr>
            <a:r>
              <a:rPr lang="en-US" sz="2400"/>
              <a:t>      return ( &lt;div&gt;</a:t>
            </a:r>
            <a:endParaRPr lang="en-US" sz="2400"/>
          </a:p>
          <a:p>
            <a:pPr marL="0" indent="0" algn="l">
              <a:buNone/>
            </a:pPr>
            <a:r>
              <a:rPr lang="en-US" sz="2400"/>
              <a:t>            &lt;h2&gt;Hi, Welcome to React JS!&lt;/h2&gt;</a:t>
            </a:r>
            <a:endParaRPr lang="en-US" sz="2400"/>
          </a:p>
          <a:p>
            <a:pPr marL="0" indent="0" algn="l">
              <a:buNone/>
            </a:pPr>
            <a:r>
              <a:rPr lang="en-US" sz="2400"/>
              <a:t>            &lt;h2&gt;Hello {this.props.name}&lt;/h2&gt;</a:t>
            </a:r>
            <a:endParaRPr lang="en-US" sz="2400"/>
          </a:p>
          <a:p>
            <a:pPr marL="0" indent="0" algn="l">
              <a:buNone/>
            </a:pPr>
            <a:r>
              <a:rPr lang="en-US" sz="2400"/>
              <a:t>            &lt;h2&gt;Hello {this.props.city}&lt;/h2&gt; &lt;/div&gt;</a:t>
            </a:r>
            <a:endParaRPr lang="en-US" sz="2400"/>
          </a:p>
          <a:p>
            <a:pPr marL="0" indent="0" algn="l">
              <a:buNone/>
            </a:pPr>
            <a:r>
              <a:rPr lang="en-US" sz="2400"/>
              <a:t>      ); }</a:t>
            </a:r>
            <a:endParaRPr 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2865</Words>
  <Application>WPS Presentation</Application>
  <PresentationFormat>Custom</PresentationFormat>
  <Paragraphs>107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SimSun</vt:lpstr>
      <vt:lpstr>Wingdings</vt:lpstr>
      <vt:lpstr>Microsoft YaHei</vt:lpstr>
      <vt:lpstr>Arial Unicode MS</vt:lpstr>
      <vt:lpstr>Calibri</vt:lpstr>
      <vt:lpstr>Blue Waves</vt:lpstr>
      <vt:lpstr>React JS State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development</dc:title>
  <dc:creator/>
  <cp:lastModifiedBy>Shailesh Balar</cp:lastModifiedBy>
  <cp:revision>36</cp:revision>
  <dcterms:created xsi:type="dcterms:W3CDTF">2023-01-26T06:09:00Z</dcterms:created>
  <dcterms:modified xsi:type="dcterms:W3CDTF">2023-04-07T12:03:40Z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814A41F08282471697DB8596889345E6</vt:lpwstr>
  </property>
  <property fmtid="{D5CDD505-2E9C-101B-9397-08002B2CF9AE}" pid="3" name="KSOProductBuildVer">
    <vt:lpwstr>1033-11.2.0.11213</vt:lpwstr>
  </property>
</Properties>
</file>