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72" r:id="rId7"/>
    <p:sldId id="259"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Input Box</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r>
              <a:rPr lang="en-US" sz="2400"/>
              <a:t>Here we are going to learn about Input field conrol</a:t>
            </a:r>
            <a:endParaRPr lang="en-US" sz="2400"/>
          </a:p>
          <a:p>
            <a:endParaRPr lang="en-US" sz="2400"/>
          </a:p>
          <a:p>
            <a:r>
              <a:rPr lang="en-US" sz="2400"/>
              <a:t>As we learn in HTML &lt;input&gt; tag for taking input from users.</a:t>
            </a:r>
            <a:endParaRPr lang="en-US" sz="2400"/>
          </a:p>
          <a:p>
            <a:endParaRPr lang="en-US" sz="2400"/>
          </a:p>
          <a:p>
            <a:r>
              <a:rPr lang="en-US" sz="2400"/>
              <a:t>So how to use that &lt;input&gt; tag in React and how to work with that.</a:t>
            </a:r>
            <a:endParaRPr lang="en-US" sz="2400"/>
          </a:p>
          <a:p>
            <a:endParaRPr lang="en-US" sz="2400"/>
          </a:p>
          <a:p>
            <a:r>
              <a:rPr lang="en-US" sz="2400"/>
              <a:t>Here we are going to take an example of taking input controls and take one button so onlclick of button how to get those values inserted in text field and how to show that value in other tag or element.</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pPr marL="0" indent="0">
              <a:buNone/>
            </a:pPr>
            <a:r>
              <a:rPr lang="en-US" sz="2400" b="1"/>
              <a:t>import React from 'react';</a:t>
            </a:r>
            <a:endParaRPr lang="en-US" sz="2400" b="1"/>
          </a:p>
          <a:p>
            <a:pPr marL="0" indent="0">
              <a:buNone/>
            </a:pPr>
            <a:endParaRPr lang="en-US" sz="2400" b="1"/>
          </a:p>
          <a:p>
            <a:pPr marL="0" indent="0">
              <a:buNone/>
            </a:pPr>
            <a:r>
              <a:rPr lang="en-US" sz="2400" b="1"/>
              <a:t>function InputFieldDemo() {</a:t>
            </a:r>
            <a:endParaRPr lang="en-US" sz="2400" b="1"/>
          </a:p>
          <a:p>
            <a:pPr marL="0" indent="0">
              <a:buNone/>
            </a:pPr>
            <a:r>
              <a:rPr lang="en-US" sz="2400" b="1"/>
              <a:t>    return (</a:t>
            </a:r>
            <a:endParaRPr lang="en-US" sz="2400" b="1"/>
          </a:p>
          <a:p>
            <a:pPr marL="0" indent="0">
              <a:buNone/>
            </a:pPr>
            <a:r>
              <a:rPr lang="en-US" sz="2400" b="1"/>
              <a:t>        &lt;div&gt;</a:t>
            </a:r>
            <a:endParaRPr lang="en-US" sz="2400" b="1"/>
          </a:p>
          <a:p>
            <a:pPr marL="0" indent="0">
              <a:buNone/>
            </a:pPr>
            <a:r>
              <a:rPr lang="en-US" sz="2400" b="1"/>
              <a:t>            &lt;h2&gt;Input box Control&lt;/h2&gt;</a:t>
            </a:r>
            <a:endParaRPr lang="en-US" sz="2400" b="1"/>
          </a:p>
          <a:p>
            <a:pPr marL="0" indent="0">
              <a:buNone/>
            </a:pPr>
            <a:r>
              <a:rPr lang="en-US" sz="2400" b="1"/>
              <a:t>            &lt;input type='text'/&gt;</a:t>
            </a:r>
            <a:endParaRPr lang="en-US" sz="2400" b="1"/>
          </a:p>
          <a:p>
            <a:pPr marL="0" indent="0">
              <a:buNone/>
            </a:pPr>
            <a:r>
              <a:rPr lang="en-US" sz="2400" b="1"/>
              <a:t>        &lt;/div&gt;</a:t>
            </a:r>
            <a:endParaRPr lang="en-US" sz="2400" b="1"/>
          </a:p>
          <a:p>
            <a:pPr marL="0" indent="0">
              <a:buNone/>
            </a:pPr>
            <a:r>
              <a:rPr lang="en-US" sz="2400" b="1"/>
              <a:t>    );</a:t>
            </a:r>
            <a:endParaRPr lang="en-US" sz="2400" b="1"/>
          </a:p>
          <a:p>
            <a:pPr marL="0" indent="0">
              <a:buNone/>
            </a:pPr>
            <a:r>
              <a:rPr lang="en-US" sz="2400" b="1"/>
              <a:t>}</a:t>
            </a:r>
            <a:endParaRPr lang="en-US" sz="2400" b="1"/>
          </a:p>
          <a:p>
            <a:pPr marL="0" indent="0">
              <a:buNone/>
            </a:pPr>
            <a:endParaRPr lang="en-US" sz="2400" b="1"/>
          </a:p>
          <a:p>
            <a:pPr marL="0" indent="0">
              <a:buNone/>
            </a:pPr>
            <a:r>
              <a:rPr lang="en-US" sz="2400" b="1"/>
              <a:t>export default InputFieldDemo;</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algn="l"/>
            <a:r>
              <a:rPr lang="en-US" sz="2000" dirty="0"/>
              <a:t>Now we are going to take one function on input text control.</a:t>
            </a:r>
            <a:endParaRPr lang="en-US" sz="2000" dirty="0"/>
          </a:p>
          <a:p>
            <a:pPr algn="l"/>
            <a:endParaRPr lang="en-US" sz="2000" dirty="0"/>
          </a:p>
          <a:p>
            <a:pPr algn="l"/>
            <a:r>
              <a:rPr lang="en-US" sz="2000" dirty="0"/>
              <a:t>so for that we create one event called onChange event and create one function that event.</a:t>
            </a:r>
            <a:endParaRPr lang="en-US" sz="2000" dirty="0"/>
          </a:p>
          <a:p>
            <a:pPr algn="l"/>
            <a:endParaRPr lang="en-US" sz="2000" dirty="0"/>
          </a:p>
          <a:p>
            <a:pPr marL="0" indent="0" algn="l">
              <a:buNone/>
            </a:pPr>
            <a:r>
              <a:rPr lang="en-US" sz="2000" dirty="0"/>
              <a:t> </a:t>
            </a:r>
            <a:r>
              <a:rPr lang="en-US" sz="2000" b="1" dirty="0"/>
              <a:t>&lt;input type='text' onChange={getDate}/&gt;</a:t>
            </a:r>
            <a:endParaRPr lang="en-US" sz="2000" b="1" dirty="0"/>
          </a:p>
          <a:p>
            <a:pPr marL="0" indent="0" algn="l">
              <a:buNone/>
            </a:pPr>
            <a:endParaRPr lang="en-US" sz="2000" b="1" dirty="0"/>
          </a:p>
          <a:p>
            <a:pPr marL="0" indent="0" algn="l">
              <a:buNone/>
            </a:pPr>
            <a:r>
              <a:rPr lang="en-US" sz="2000" b="1" dirty="0"/>
              <a:t>   function getDate(val)</a:t>
            </a:r>
            <a:endParaRPr lang="en-US" sz="2000" b="1" dirty="0"/>
          </a:p>
          <a:p>
            <a:pPr marL="0" indent="0" algn="l">
              <a:buNone/>
            </a:pPr>
            <a:r>
              <a:rPr lang="en-US" sz="2000" b="1" dirty="0"/>
              <a:t>    {</a:t>
            </a:r>
            <a:endParaRPr lang="en-US" sz="2000" b="1" dirty="0"/>
          </a:p>
          <a:p>
            <a:pPr marL="0" indent="0" algn="l">
              <a:buNone/>
            </a:pPr>
            <a:r>
              <a:rPr lang="en-US" sz="2000" b="1" dirty="0"/>
              <a:t>        console.log(val.target.value)</a:t>
            </a:r>
            <a:endParaRPr lang="en-US" sz="2000" b="1" dirty="0"/>
          </a:p>
          <a:p>
            <a:pPr marL="0" indent="0" algn="l">
              <a:buNone/>
            </a:pPr>
            <a:r>
              <a:rPr lang="en-US" sz="2000" b="1" dirty="0"/>
              <a:t>    }</a:t>
            </a:r>
            <a:endParaRPr lang="en-US" sz="2000" b="1" dirty="0"/>
          </a:p>
          <a:p>
            <a:pPr marL="0" indent="0" algn="l">
              <a:buNone/>
            </a:pPr>
            <a:endParaRPr lang="en-US" sz="2000" b="1" dirty="0"/>
          </a:p>
          <a:p>
            <a:pPr algn="l"/>
            <a:r>
              <a:rPr lang="en-US" sz="2000" dirty="0"/>
              <a:t>Now see what is </a:t>
            </a:r>
            <a:r>
              <a:rPr lang="en-US" sz="2000" b="1" dirty="0"/>
              <a:t>console.log</a:t>
            </a:r>
            <a:r>
              <a:rPr lang="en-US" sz="2000" dirty="0"/>
              <a:t> : That is used for like some information you want to display in inspect element console tab thaen we can use this </a:t>
            </a:r>
            <a:r>
              <a:rPr lang="en-US" sz="2000" b="1" dirty="0"/>
              <a:t>console.log</a:t>
            </a:r>
            <a:endParaRPr lang="en-US" sz="2000" b="1" dirty="0"/>
          </a:p>
          <a:p>
            <a:pPr algn="l"/>
            <a:endParaRPr lang="en-US" sz="2000" b="1" dirty="0"/>
          </a:p>
          <a:p>
            <a:pPr algn="l"/>
            <a:r>
              <a:rPr lang="en-US" sz="2000" dirty="0"/>
              <a:t>Here inside function val is there so what is that : that will use for taking current element where we are and if aome action occurs on that element than we can get that element in function using target attribute.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algn="l"/>
            <a:r>
              <a:rPr lang="en-US" sz="2000" dirty="0"/>
              <a:t>using val.target.value we can get enter value of input control.</a:t>
            </a:r>
            <a:endParaRPr lang="en-US" sz="2000" dirty="0"/>
          </a:p>
          <a:p>
            <a:pPr algn="l"/>
            <a:endParaRPr lang="en-US" sz="2000" dirty="0"/>
          </a:p>
          <a:p>
            <a:pPr algn="l"/>
            <a:r>
              <a:rPr lang="en-US" sz="2000" dirty="0"/>
              <a:t>Now suppose we want to print that value on any element so how can we do that:</a:t>
            </a:r>
            <a:endParaRPr lang="en-US" sz="2000" dirty="0"/>
          </a:p>
          <a:p>
            <a:pPr algn="l"/>
            <a:endParaRPr lang="en-US" sz="2000" dirty="0"/>
          </a:p>
          <a:p>
            <a:pPr algn="l"/>
            <a:r>
              <a:rPr lang="en-US" sz="2000" dirty="0"/>
              <a:t>So for that we need to create one state and store input values inside that state and set on any element.</a:t>
            </a:r>
            <a:endParaRPr lang="en-US" sz="2000" dirty="0"/>
          </a:p>
          <a:p>
            <a:pPr algn="l"/>
            <a:endParaRPr lang="en-US" sz="2000" dirty="0"/>
          </a:p>
          <a:p>
            <a:pPr marL="0" indent="0" algn="l">
              <a:buNone/>
            </a:pPr>
            <a:r>
              <a:rPr lang="en-US" sz="2000" b="1" dirty="0"/>
              <a:t>const [data,setData]=useState("Welcome");</a:t>
            </a:r>
            <a:endParaRPr lang="en-US" sz="2000" b="1" dirty="0"/>
          </a:p>
          <a:p>
            <a:pPr marL="0" indent="0" algn="l">
              <a:buNone/>
            </a:pPr>
            <a:r>
              <a:rPr lang="en-US" sz="2000" b="1" dirty="0"/>
              <a:t>    function getData(val)</a:t>
            </a:r>
            <a:endParaRPr lang="en-US" sz="2000" b="1" dirty="0"/>
          </a:p>
          <a:p>
            <a:pPr marL="0" indent="0" algn="l">
              <a:buNone/>
            </a:pPr>
            <a:r>
              <a:rPr lang="en-US" sz="2000" b="1" dirty="0"/>
              <a:t>    {</a:t>
            </a:r>
            <a:endParaRPr lang="en-US" sz="2000" b="1" dirty="0"/>
          </a:p>
          <a:p>
            <a:pPr marL="0" indent="0" algn="l">
              <a:buNone/>
            </a:pPr>
            <a:r>
              <a:rPr lang="en-US" sz="2000" b="1" dirty="0"/>
              <a:t>        setData(val.target.value)</a:t>
            </a:r>
            <a:endParaRPr lang="en-US" sz="2000" b="1" dirty="0"/>
          </a:p>
          <a:p>
            <a:pPr marL="0" indent="0" algn="l">
              <a:buNone/>
            </a:pPr>
            <a:r>
              <a:rPr lang="en-US" sz="2000" b="1" dirty="0"/>
              <a:t>    }</a:t>
            </a:r>
            <a:endParaRPr lang="en-US" sz="2000" b="1" dirty="0"/>
          </a:p>
          <a:p>
            <a:pPr marL="0" indent="0" algn="l">
              <a:buNone/>
            </a:pPr>
            <a:r>
              <a:rPr lang="en-US" sz="2000" b="1" dirty="0"/>
              <a:t> &lt;div&gt;</a:t>
            </a:r>
            <a:endParaRPr lang="en-US" sz="2000" b="1" dirty="0"/>
          </a:p>
          <a:p>
            <a:pPr marL="0" indent="0" algn="l">
              <a:buNone/>
            </a:pPr>
            <a:r>
              <a:rPr lang="en-US" sz="2000" b="1" dirty="0"/>
              <a:t>            &lt;h2&gt;Input box Control&lt;/h2&gt;</a:t>
            </a:r>
            <a:endParaRPr lang="en-US" sz="2000" b="1" dirty="0"/>
          </a:p>
          <a:p>
            <a:pPr marL="0" indent="0" algn="l">
              <a:buNone/>
            </a:pPr>
            <a:r>
              <a:rPr lang="en-US" sz="2000" b="1" dirty="0"/>
              <a:t>            &lt;h2&gt;{data}&lt;/h2&gt;</a:t>
            </a:r>
            <a:endParaRPr lang="en-US" sz="2000" b="1" dirty="0"/>
          </a:p>
          <a:p>
            <a:pPr marL="0" indent="0" algn="l">
              <a:buNone/>
            </a:pPr>
            <a:r>
              <a:rPr lang="en-US" sz="2000" b="1" dirty="0"/>
              <a:t>            &lt;input type='text' onChange={getData}/&gt;</a:t>
            </a:r>
            <a:endParaRPr lang="en-US" sz="2000" b="1" dirty="0"/>
          </a:p>
          <a:p>
            <a:pPr marL="0" indent="0" algn="l">
              <a:buNone/>
            </a:pPr>
            <a:r>
              <a:rPr lang="en-US" sz="2000" b="1" dirty="0"/>
              <a:t> &lt;/div&gt;</a:t>
            </a: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algn="l"/>
            <a:r>
              <a:rPr lang="en-US" sz="2400"/>
              <a:t>Now we want to print data of input control on button click so how can we do that:</a:t>
            </a:r>
            <a:endParaRPr lang="en-US" sz="2400"/>
          </a:p>
          <a:p>
            <a:pPr algn="l"/>
            <a:endParaRPr lang="en-US" sz="2400"/>
          </a:p>
          <a:p>
            <a:pPr algn="l"/>
            <a:r>
              <a:rPr lang="en-US" sz="2400"/>
              <a:t>For that we need to take one button and create onclick event on that button and also create one function.</a:t>
            </a:r>
            <a:endParaRPr lang="en-US" sz="2400"/>
          </a:p>
          <a:p>
            <a:pPr algn="l"/>
            <a:endParaRPr lang="en-US" sz="2400"/>
          </a:p>
          <a:p>
            <a:pPr marL="0" indent="0" algn="l">
              <a:buNone/>
            </a:pPr>
            <a:r>
              <a:rPr lang="en-US" sz="2400" b="1"/>
              <a:t>const [print,setPrint]=useState(false);</a:t>
            </a:r>
            <a:endParaRPr lang="en-US" sz="2400" b="1"/>
          </a:p>
          <a:p>
            <a:pPr marL="0" indent="0" algn="l">
              <a:buNone/>
            </a:pPr>
            <a:r>
              <a:rPr lang="en-US" sz="2400" b="1"/>
              <a:t>    function getDate(val)</a:t>
            </a:r>
            <a:endParaRPr lang="en-US" sz="2400" b="1"/>
          </a:p>
          <a:p>
            <a:pPr marL="0" indent="0" algn="l">
              <a:buNone/>
            </a:pPr>
            <a:r>
              <a:rPr lang="en-US" sz="2400" b="1"/>
              <a:t>    {</a:t>
            </a:r>
            <a:endParaRPr lang="en-US" sz="2400" b="1"/>
          </a:p>
          <a:p>
            <a:pPr marL="0" indent="0" algn="l">
              <a:buNone/>
            </a:pPr>
            <a:r>
              <a:rPr lang="en-US" sz="2400" b="1"/>
              <a:t>        setData(val.target.value)</a:t>
            </a:r>
            <a:endParaRPr lang="en-US" sz="2400" b="1"/>
          </a:p>
          <a:p>
            <a:pPr marL="0" indent="0" algn="l">
              <a:buNone/>
            </a:pPr>
            <a:r>
              <a:rPr lang="en-US" sz="2400" b="1"/>
              <a:t>        setPrint(false);</a:t>
            </a:r>
            <a:endParaRPr lang="en-US" sz="2400" b="1"/>
          </a:p>
          <a:p>
            <a:pPr marL="0" indent="0" algn="l">
              <a:buNone/>
            </a:pPr>
            <a:r>
              <a:rPr lang="en-US" sz="2400" b="1"/>
              <a:t>    }</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b="1"/>
              <a:t>&lt;div&gt;</a:t>
            </a:r>
            <a:endParaRPr lang="en-US" sz="2400" b="1"/>
          </a:p>
          <a:p>
            <a:pPr marL="0" indent="0" algn="l">
              <a:buNone/>
            </a:pPr>
            <a:r>
              <a:rPr lang="en-US" sz="2400" b="1"/>
              <a:t>            &lt;h2&gt;Input box Control&lt;/h2&gt;</a:t>
            </a:r>
            <a:endParaRPr lang="en-US" sz="2400" b="1"/>
          </a:p>
          <a:p>
            <a:pPr marL="0" indent="0" algn="l">
              <a:buNone/>
            </a:pPr>
            <a:r>
              <a:rPr lang="en-US" sz="2400" b="1"/>
              <a:t>         </a:t>
            </a:r>
            <a:endParaRPr lang="en-US" sz="2400" b="1"/>
          </a:p>
          <a:p>
            <a:pPr marL="0" indent="0" algn="l">
              <a:buNone/>
            </a:pPr>
            <a:r>
              <a:rPr lang="en-US" sz="2400" b="1"/>
              <a:t>            {print?</a:t>
            </a:r>
            <a:endParaRPr lang="en-US" sz="2400" b="1"/>
          </a:p>
          <a:p>
            <a:pPr marL="0" indent="0" algn="l">
              <a:buNone/>
            </a:pPr>
            <a:r>
              <a:rPr lang="en-US" sz="2400" b="1"/>
              <a:t>                 &lt;h2&gt;{data}&lt;/h2&gt; : null</a:t>
            </a:r>
            <a:endParaRPr lang="en-US" sz="2400" b="1"/>
          </a:p>
          <a:p>
            <a:pPr marL="0" indent="0" algn="l">
              <a:buNone/>
            </a:pPr>
            <a:r>
              <a:rPr lang="en-US" sz="2400" b="1"/>
              <a:t>            }</a:t>
            </a:r>
            <a:endParaRPr lang="en-US" sz="2400" b="1"/>
          </a:p>
          <a:p>
            <a:pPr marL="0" indent="0" algn="l">
              <a:buNone/>
            </a:pPr>
            <a:r>
              <a:rPr lang="en-US" sz="2400" b="1"/>
              <a:t>            &lt;input type='text' onChange={getData}/&gt;</a:t>
            </a:r>
            <a:endParaRPr lang="en-US" sz="2400" b="1"/>
          </a:p>
          <a:p>
            <a:pPr marL="0" indent="0" algn="l">
              <a:buNone/>
            </a:pPr>
            <a:r>
              <a:rPr lang="en-US" sz="2400" b="1"/>
              <a:t>            &lt;button onClick={()=&gt;setPrint(true)}&gt; Print Data&lt;/button&gt;</a:t>
            </a:r>
            <a:endParaRPr lang="en-US" sz="2400" b="1"/>
          </a:p>
          <a:p>
            <a:pPr marL="0" indent="0" algn="l">
              <a:buNone/>
            </a:pPr>
            <a:r>
              <a:rPr lang="en-US" sz="2400" b="1"/>
              <a:t>        &lt;/div&gt;</a:t>
            </a:r>
            <a:endParaRPr lang="en-US" sz="2400"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2277</Words>
  <Application>WPS Presentation</Application>
  <PresentationFormat>Custom</PresentationFormat>
  <Paragraphs>76</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Blue Waves</vt:lpstr>
      <vt:lpstr>React JS Props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42</cp:revision>
  <dcterms:created xsi:type="dcterms:W3CDTF">2023-01-26T06:09:00Z</dcterms:created>
  <dcterms:modified xsi:type="dcterms:W3CDTF">2023-04-08T07:49:00Z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