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Show hide and Toggle Element</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fontScale="90000" lnSpcReduction="10000"/>
          </a:bodyPr>
          <a:lstStyle/>
          <a:p>
            <a:r>
              <a:rPr lang="en-US" sz="2400"/>
              <a:t>Here we are going to learn how to show hide and toggle element on button click.</a:t>
            </a:r>
            <a:endParaRPr lang="en-US" sz="2400"/>
          </a:p>
          <a:p>
            <a:endParaRPr lang="en-US" sz="2400"/>
          </a:p>
          <a:p>
            <a:r>
              <a:rPr lang="en-US" sz="2400"/>
              <a:t>So here we are going to take one button for show and one button for hide the element.</a:t>
            </a:r>
            <a:endParaRPr lang="en-US" sz="2400"/>
          </a:p>
          <a:p>
            <a:pPr marL="0" indent="0">
              <a:buNone/>
            </a:pPr>
            <a:endParaRPr lang="en-US" sz="2400"/>
          </a:p>
          <a:p>
            <a:pPr marL="0" indent="0">
              <a:buNone/>
            </a:pPr>
            <a:r>
              <a:rPr lang="en-US" sz="2400"/>
              <a:t>const [status,setStatus]=useState(true);</a:t>
            </a:r>
            <a:endParaRPr lang="en-US" sz="2400"/>
          </a:p>
          <a:p>
            <a:pPr marL="0" indent="0">
              <a:buNone/>
            </a:pPr>
            <a:r>
              <a:rPr lang="en-US" sz="2400"/>
              <a:t>    return (</a:t>
            </a:r>
            <a:endParaRPr lang="en-US" sz="2400"/>
          </a:p>
          <a:p>
            <a:pPr marL="0" indent="0">
              <a:buNone/>
            </a:pPr>
            <a:r>
              <a:rPr lang="en-US" sz="2400"/>
              <a:t>        &lt;div&gt;</a:t>
            </a:r>
            <a:endParaRPr lang="en-US" sz="2400"/>
          </a:p>
          <a:p>
            <a:pPr marL="0" indent="0">
              <a:buNone/>
            </a:pPr>
            <a:r>
              <a:rPr lang="en-US" sz="2400"/>
              <a:t>            &lt;h2&gt;Show Hide Element&lt;/h2&gt;</a:t>
            </a:r>
            <a:endParaRPr lang="en-US" sz="2400"/>
          </a:p>
          <a:p>
            <a:pPr marL="0" indent="0">
              <a:buNone/>
            </a:pPr>
            <a:r>
              <a:rPr lang="en-US" sz="2400"/>
              <a:t>            {</a:t>
            </a:r>
            <a:endParaRPr lang="en-US" sz="2400"/>
          </a:p>
          <a:p>
            <a:pPr marL="0" indent="0">
              <a:buNone/>
            </a:pPr>
            <a:r>
              <a:rPr lang="en-US" sz="2400"/>
              <a:t>                status ? &lt;h2&gt;Welcome React&lt;/h2&gt; : null</a:t>
            </a:r>
            <a:endParaRPr lang="en-US" sz="2400"/>
          </a:p>
          <a:p>
            <a:pPr marL="0" indent="0">
              <a:buNone/>
            </a:pPr>
            <a:r>
              <a:rPr lang="en-US" sz="2400"/>
              <a:t>            }</a:t>
            </a:r>
            <a:endParaRPr lang="en-US" sz="2400"/>
          </a:p>
          <a:p>
            <a:pPr marL="0" indent="0">
              <a:buNone/>
            </a:pPr>
            <a:r>
              <a:rPr lang="en-US" sz="2400"/>
              <a:t>            &lt;button&gt; Show&lt;/button&gt;</a:t>
            </a:r>
            <a:endParaRPr lang="en-US" sz="2400"/>
          </a:p>
          <a:p>
            <a:pPr marL="0" indent="0">
              <a:buNone/>
            </a:pPr>
            <a:r>
              <a:rPr lang="en-US" sz="2400"/>
              <a:t>            &lt;button&gt; Hide&lt;/button&gt;</a:t>
            </a:r>
            <a:endParaRPr lang="en-US" sz="2400"/>
          </a:p>
          <a:p>
            <a:pPr marL="0" indent="0">
              <a:buNone/>
            </a:pPr>
            <a:r>
              <a:rPr lang="en-US" sz="2400"/>
              <a:t>        &lt;/div&gt;</a:t>
            </a:r>
            <a:endParaRPr lang="en-US" sz="2400"/>
          </a:p>
          <a:p>
            <a:pPr marL="0" indent="0">
              <a:buNone/>
            </a:pPr>
            <a:r>
              <a:rPr lang="en-US" sz="2400"/>
              <a:t>    );</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r>
              <a:rPr lang="en-US" sz="2400" b="1"/>
              <a:t>Now on hide button click we are going to set status as false so then that h2 element will be hide.</a:t>
            </a:r>
            <a:endParaRPr lang="en-US" sz="2400" b="1"/>
          </a:p>
          <a:p>
            <a:endParaRPr lang="en-US" sz="2400" b="1"/>
          </a:p>
          <a:p>
            <a:r>
              <a:rPr lang="en-US" sz="2400" b="1"/>
              <a:t>Againg we want to show that element on show button click.</a:t>
            </a:r>
            <a:br>
              <a:rPr lang="en-US" sz="2400" b="1"/>
            </a:br>
            <a:endParaRPr lang="en-US" sz="2400" b="1"/>
          </a:p>
          <a:p>
            <a:pPr marL="0" indent="0">
              <a:buNone/>
            </a:pPr>
            <a:r>
              <a:rPr lang="en-US" sz="2400" b="1"/>
              <a:t>	 &lt;button onClick={()=&gt;setStatus(true)}&gt; Show&lt;/button&gt;</a:t>
            </a:r>
            <a:endParaRPr lang="en-US" sz="2400" b="1"/>
          </a:p>
          <a:p>
            <a:pPr marL="0" indent="0">
              <a:buNone/>
            </a:pPr>
            <a:r>
              <a:rPr lang="en-US" sz="2400" b="1"/>
              <a:t>            &lt;button onClick={()=&gt;setStatus(false)}&gt; Hide&lt;/button&gt;</a:t>
            </a:r>
            <a:endParaRPr lang="en-US" sz="2400" b="1"/>
          </a:p>
          <a:p>
            <a:pPr marL="0" indent="0">
              <a:buNone/>
            </a:pPr>
            <a:endParaRPr lang="en-US" sz="2400" b="1"/>
          </a:p>
          <a:p>
            <a:r>
              <a:rPr lang="en-US" sz="2400" b="1"/>
              <a:t>Now suppose we want to show hide element on juct single button means we take one button and on that button click show the element and again click then hide the element that is called Toggle.</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b="1" dirty="0"/>
              <a:t>const [status,setStatus]=useState(true);</a:t>
            </a:r>
            <a:endParaRPr lang="en-US" sz="2000" b="1" dirty="0"/>
          </a:p>
          <a:p>
            <a:pPr marL="0" indent="0" algn="l">
              <a:buNone/>
            </a:pPr>
            <a:r>
              <a:rPr lang="en-US" sz="2000" b="1" dirty="0"/>
              <a:t>    return (</a:t>
            </a:r>
            <a:endParaRPr lang="en-US" sz="2000" b="1" dirty="0"/>
          </a:p>
          <a:p>
            <a:pPr marL="0" indent="0" algn="l">
              <a:buNone/>
            </a:pPr>
            <a:r>
              <a:rPr lang="en-US" sz="2000" b="1" dirty="0"/>
              <a:t>        &lt;div&gt;</a:t>
            </a:r>
            <a:endParaRPr lang="en-US" sz="2000" b="1" dirty="0"/>
          </a:p>
          <a:p>
            <a:pPr marL="0" indent="0" algn="l">
              <a:buNone/>
            </a:pPr>
            <a:r>
              <a:rPr lang="en-US" sz="2000" b="1" dirty="0"/>
              <a:t>            &lt;h2&gt;Show Hide Element&lt;/h2&gt;</a:t>
            </a:r>
            <a:endParaRPr lang="en-US" sz="2000" b="1" dirty="0"/>
          </a:p>
          <a:p>
            <a:pPr marL="0" indent="0" algn="l">
              <a:buNone/>
            </a:pPr>
            <a:r>
              <a:rPr lang="en-US" sz="2000" b="1" dirty="0"/>
              <a:t>            {</a:t>
            </a:r>
            <a:endParaRPr lang="en-US" sz="2000" b="1" dirty="0"/>
          </a:p>
          <a:p>
            <a:pPr marL="0" indent="0" algn="l">
              <a:buNone/>
            </a:pPr>
            <a:r>
              <a:rPr lang="en-US" sz="2000" b="1" dirty="0"/>
              <a:t>                status ? &lt;h2&gt;Welcome React&lt;/h2&gt; : null</a:t>
            </a:r>
            <a:endParaRPr lang="en-US" sz="2000" b="1" dirty="0"/>
          </a:p>
          <a:p>
            <a:pPr marL="0" indent="0" algn="l">
              <a:buNone/>
            </a:pPr>
            <a:r>
              <a:rPr lang="en-US" sz="2000" b="1" dirty="0"/>
              <a:t>            }</a:t>
            </a:r>
            <a:endParaRPr lang="en-US" sz="2000" b="1" dirty="0"/>
          </a:p>
          <a:p>
            <a:pPr marL="0" indent="0" algn="l">
              <a:buNone/>
            </a:pPr>
            <a:r>
              <a:rPr lang="en-US" sz="2000" b="1" dirty="0"/>
              <a:t>            &lt;button onClick={()=&gt;setStatus(!status)}&gt;Toggle&lt;/button&gt;</a:t>
            </a:r>
            <a:endParaRPr lang="en-US" sz="2000" b="1" dirty="0"/>
          </a:p>
          <a:p>
            <a:pPr marL="0" indent="0" algn="l">
              <a:buNone/>
            </a:pPr>
            <a:r>
              <a:rPr lang="en-US" sz="2000" b="1" dirty="0"/>
              <a:t>        &lt;/div&gt;</a:t>
            </a:r>
            <a:endParaRPr lang="en-US" sz="2000" b="1" dirty="0"/>
          </a:p>
          <a:p>
            <a:pPr marL="0" indent="0" algn="l">
              <a:buNone/>
            </a:pPr>
            <a:r>
              <a:rPr lang="en-US" sz="2000" b="1" dirty="0"/>
              <a:t>    );</a:t>
            </a:r>
            <a:endParaRPr lang="en-US" sz="2000" b="1"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Words>
  <Application>WPS Presentation</Application>
  <PresentationFormat>Custom</PresentationFormat>
  <Paragraphs>37</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SimSun</vt:lpstr>
      <vt:lpstr>Wingdings</vt:lpstr>
      <vt:lpstr>Microsoft YaHei</vt:lpstr>
      <vt:lpstr>Arial Unicode MS</vt:lpstr>
      <vt:lpstr>Calibri</vt:lpstr>
      <vt:lpstr>Blue Waves</vt:lpstr>
      <vt:lpstr>React JS Input Box</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47</cp:revision>
  <dcterms:created xsi:type="dcterms:W3CDTF">2023-01-26T06:09:00Z</dcterms:created>
  <dcterms:modified xsi:type="dcterms:W3CDTF">2023-04-08T08:43:12Z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