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4"/>
  </p:sldMasterIdLst>
  <p:notesMasterIdLst>
    <p:notesMasterId r:id="rId15"/>
  </p:notesMasterIdLst>
  <p:sldIdLst>
    <p:sldId id="256" r:id="rId5"/>
    <p:sldId id="257" r:id="rId6"/>
    <p:sldId id="260" r:id="rId7"/>
    <p:sldId id="263" r:id="rId8"/>
    <p:sldId id="264" r:id="rId9"/>
    <p:sldId id="267" r:id="rId10"/>
    <p:sldId id="262" r:id="rId11"/>
    <p:sldId id="258" r:id="rId12"/>
    <p:sldId id="268"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shan chand" userId="d3271c1173f190dc" providerId="LiveId" clId="{C8587D0E-2DDD-4E41-AC10-DB76EF7691F1}"/>
    <pc:docChg chg="undo custSel addSld delSld modSld sldOrd">
      <pc:chgData name="kishan chand" userId="d3271c1173f190dc" providerId="LiveId" clId="{C8587D0E-2DDD-4E41-AC10-DB76EF7691F1}" dt="2023-07-12T17:19:56.017" v="980" actId="20577"/>
      <pc:docMkLst>
        <pc:docMk/>
      </pc:docMkLst>
      <pc:sldChg chg="addSp delSp modSp mod modClrScheme chgLayout">
        <pc:chgData name="kishan chand" userId="d3271c1173f190dc" providerId="LiveId" clId="{C8587D0E-2DDD-4E41-AC10-DB76EF7691F1}" dt="2023-07-12T17:17:58.812" v="966" actId="20577"/>
        <pc:sldMkLst>
          <pc:docMk/>
          <pc:sldMk cId="3754664940" sldId="256"/>
        </pc:sldMkLst>
        <pc:spChg chg="mod ord">
          <ac:chgData name="kishan chand" userId="d3271c1173f190dc" providerId="LiveId" clId="{C8587D0E-2DDD-4E41-AC10-DB76EF7691F1}" dt="2023-07-07T12:16:51.374" v="843" actId="1076"/>
          <ac:spMkLst>
            <pc:docMk/>
            <pc:sldMk cId="3754664940" sldId="256"/>
            <ac:spMk id="2" creationId="{8DE5CD8D-E704-46A1-BC3E-9A644A9FFD4E}"/>
          </ac:spMkLst>
        </pc:spChg>
        <pc:spChg chg="add del mod">
          <ac:chgData name="kishan chand" userId="d3271c1173f190dc" providerId="LiveId" clId="{C8587D0E-2DDD-4E41-AC10-DB76EF7691F1}" dt="2023-07-07T12:16:06.039" v="839" actId="6264"/>
          <ac:spMkLst>
            <pc:docMk/>
            <pc:sldMk cId="3754664940" sldId="256"/>
            <ac:spMk id="3" creationId="{559F98CD-5223-2747-761A-5FA2C59E2101}"/>
          </ac:spMkLst>
        </pc:spChg>
        <pc:spChg chg="add mod">
          <ac:chgData name="kishan chand" userId="d3271c1173f190dc" providerId="LiveId" clId="{C8587D0E-2DDD-4E41-AC10-DB76EF7691F1}" dt="2023-07-12T17:17:58.812" v="966" actId="20577"/>
          <ac:spMkLst>
            <pc:docMk/>
            <pc:sldMk cId="3754664940" sldId="256"/>
            <ac:spMk id="3" creationId="{FB74A38A-2430-9461-A35C-545543946F4F}"/>
          </ac:spMkLst>
        </pc:spChg>
        <pc:spChg chg="mod">
          <ac:chgData name="kishan chand" userId="d3271c1173f190dc" providerId="LiveId" clId="{C8587D0E-2DDD-4E41-AC10-DB76EF7691F1}" dt="2023-07-06T19:49:01.064" v="55" actId="1076"/>
          <ac:spMkLst>
            <pc:docMk/>
            <pc:sldMk cId="3754664940" sldId="256"/>
            <ac:spMk id="4" creationId="{810D437A-DF19-35CD-2DE1-AECA47EAD83F}"/>
          </ac:spMkLst>
        </pc:spChg>
        <pc:spChg chg="add del mod ord">
          <ac:chgData name="kishan chand" userId="d3271c1173f190dc" providerId="LiveId" clId="{C8587D0E-2DDD-4E41-AC10-DB76EF7691F1}" dt="2023-07-07T12:16:06.039" v="839" actId="6264"/>
          <ac:spMkLst>
            <pc:docMk/>
            <pc:sldMk cId="3754664940" sldId="256"/>
            <ac:spMk id="5" creationId="{736A29C7-AB9E-A6AE-C207-8191D7107FD3}"/>
          </ac:spMkLst>
        </pc:spChg>
      </pc:sldChg>
      <pc:sldChg chg="modSp mod">
        <pc:chgData name="kishan chand" userId="d3271c1173f190dc" providerId="LiveId" clId="{C8587D0E-2DDD-4E41-AC10-DB76EF7691F1}" dt="2023-07-07T12:28:14.892" v="886" actId="20577"/>
        <pc:sldMkLst>
          <pc:docMk/>
          <pc:sldMk cId="2194233190" sldId="257"/>
        </pc:sldMkLst>
        <pc:spChg chg="mod">
          <ac:chgData name="kishan chand" userId="d3271c1173f190dc" providerId="LiveId" clId="{C8587D0E-2DDD-4E41-AC10-DB76EF7691F1}" dt="2023-07-07T12:28:14.892" v="886" actId="20577"/>
          <ac:spMkLst>
            <pc:docMk/>
            <pc:sldMk cId="2194233190" sldId="257"/>
            <ac:spMk id="3" creationId="{9F541FAF-730D-47FE-9638-C05616C31320}"/>
          </ac:spMkLst>
        </pc:spChg>
      </pc:sldChg>
      <pc:sldChg chg="addSp delSp modSp mod">
        <pc:chgData name="kishan chand" userId="d3271c1173f190dc" providerId="LiveId" clId="{C8587D0E-2DDD-4E41-AC10-DB76EF7691F1}" dt="2023-07-12T17:19:56.017" v="980" actId="20577"/>
        <pc:sldMkLst>
          <pc:docMk/>
          <pc:sldMk cId="1532412546" sldId="258"/>
        </pc:sldMkLst>
        <pc:spChg chg="del mod">
          <ac:chgData name="kishan chand" userId="d3271c1173f190dc" providerId="LiveId" clId="{C8587D0E-2DDD-4E41-AC10-DB76EF7691F1}" dt="2023-07-06T19:51:59.183" v="67" actId="21"/>
          <ac:spMkLst>
            <pc:docMk/>
            <pc:sldMk cId="1532412546" sldId="258"/>
            <ac:spMk id="2" creationId="{9C61AB3E-1A2C-676E-75AB-5166F02B8688}"/>
          </ac:spMkLst>
        </pc:spChg>
        <pc:spChg chg="del mod">
          <ac:chgData name="kishan chand" userId="d3271c1173f190dc" providerId="LiveId" clId="{C8587D0E-2DDD-4E41-AC10-DB76EF7691F1}" dt="2023-07-06T19:52:10.410" v="70" actId="21"/>
          <ac:spMkLst>
            <pc:docMk/>
            <pc:sldMk cId="1532412546" sldId="258"/>
            <ac:spMk id="3" creationId="{AE34CF77-18FD-5A66-E718-CD09A371E3C2}"/>
          </ac:spMkLst>
        </pc:spChg>
        <pc:spChg chg="add mod">
          <ac:chgData name="kishan chand" userId="d3271c1173f190dc" providerId="LiveId" clId="{C8587D0E-2DDD-4E41-AC10-DB76EF7691F1}" dt="2023-07-12T17:19:56.017" v="980" actId="20577"/>
          <ac:spMkLst>
            <pc:docMk/>
            <pc:sldMk cId="1532412546" sldId="258"/>
            <ac:spMk id="5" creationId="{496FDBE9-ED9E-39AF-96A2-9AFABE440173}"/>
          </ac:spMkLst>
        </pc:spChg>
        <pc:spChg chg="add del mod">
          <ac:chgData name="kishan chand" userId="d3271c1173f190dc" providerId="LiveId" clId="{C8587D0E-2DDD-4E41-AC10-DB76EF7691F1}" dt="2023-07-06T19:52:24.917" v="73" actId="21"/>
          <ac:spMkLst>
            <pc:docMk/>
            <pc:sldMk cId="1532412546" sldId="258"/>
            <ac:spMk id="7" creationId="{3CFB60CE-87B9-888D-5A7F-CA5FCCA564F7}"/>
          </ac:spMkLst>
        </pc:spChg>
      </pc:sldChg>
      <pc:sldChg chg="modSp mod">
        <pc:chgData name="kishan chand" userId="d3271c1173f190dc" providerId="LiveId" clId="{C8587D0E-2DDD-4E41-AC10-DB76EF7691F1}" dt="2023-07-07T13:43:01.821" v="901" actId="20577"/>
        <pc:sldMkLst>
          <pc:docMk/>
          <pc:sldMk cId="4208732" sldId="260"/>
        </pc:sldMkLst>
        <pc:spChg chg="mod">
          <ac:chgData name="kishan chand" userId="d3271c1173f190dc" providerId="LiveId" clId="{C8587D0E-2DDD-4E41-AC10-DB76EF7691F1}" dt="2023-07-07T13:43:01.821" v="901" actId="20577"/>
          <ac:spMkLst>
            <pc:docMk/>
            <pc:sldMk cId="4208732" sldId="260"/>
            <ac:spMk id="3" creationId="{534DDC88-47EE-2D31-046F-3CEB4A8D0859}"/>
          </ac:spMkLst>
        </pc:spChg>
      </pc:sldChg>
      <pc:sldChg chg="addSp modSp del">
        <pc:chgData name="kishan chand" userId="d3271c1173f190dc" providerId="LiveId" clId="{C8587D0E-2DDD-4E41-AC10-DB76EF7691F1}" dt="2023-07-07T12:11:14.518" v="836" actId="2696"/>
        <pc:sldMkLst>
          <pc:docMk/>
          <pc:sldMk cId="3261425440" sldId="261"/>
        </pc:sldMkLst>
        <pc:picChg chg="add mod">
          <ac:chgData name="kishan chand" userId="d3271c1173f190dc" providerId="LiveId" clId="{C8587D0E-2DDD-4E41-AC10-DB76EF7691F1}" dt="2023-07-07T10:49:26.169" v="750"/>
          <ac:picMkLst>
            <pc:docMk/>
            <pc:sldMk cId="3261425440" sldId="261"/>
            <ac:picMk id="4" creationId="{6F3D9B08-38E1-9E85-7539-FE643B364EEC}"/>
          </ac:picMkLst>
        </pc:picChg>
      </pc:sldChg>
      <pc:sldChg chg="modSp mod">
        <pc:chgData name="kishan chand" userId="d3271c1173f190dc" providerId="LiveId" clId="{C8587D0E-2DDD-4E41-AC10-DB76EF7691F1}" dt="2023-07-07T11:58:18.701" v="823" actId="20577"/>
        <pc:sldMkLst>
          <pc:docMk/>
          <pc:sldMk cId="1094822905" sldId="262"/>
        </pc:sldMkLst>
        <pc:spChg chg="mod">
          <ac:chgData name="kishan chand" userId="d3271c1173f190dc" providerId="LiveId" clId="{C8587D0E-2DDD-4E41-AC10-DB76EF7691F1}" dt="2023-07-07T10:33:22.555" v="728" actId="1076"/>
          <ac:spMkLst>
            <pc:docMk/>
            <pc:sldMk cId="1094822905" sldId="262"/>
            <ac:spMk id="2" creationId="{7E61CA3D-899F-8E9D-049A-2A3E685A6FF2}"/>
          </ac:spMkLst>
        </pc:spChg>
        <pc:spChg chg="mod">
          <ac:chgData name="kishan chand" userId="d3271c1173f190dc" providerId="LiveId" clId="{C8587D0E-2DDD-4E41-AC10-DB76EF7691F1}" dt="2023-07-07T11:58:18.701" v="823" actId="20577"/>
          <ac:spMkLst>
            <pc:docMk/>
            <pc:sldMk cId="1094822905" sldId="262"/>
            <ac:spMk id="3" creationId="{1EF073ED-7328-C518-F37B-9852AC2EAEF3}"/>
          </ac:spMkLst>
        </pc:spChg>
      </pc:sldChg>
      <pc:sldChg chg="addSp delSp modSp mod modClrScheme chgLayout">
        <pc:chgData name="kishan chand" userId="d3271c1173f190dc" providerId="LiveId" clId="{C8587D0E-2DDD-4E41-AC10-DB76EF7691F1}" dt="2023-07-07T12:18:51.400" v="863" actId="1076"/>
        <pc:sldMkLst>
          <pc:docMk/>
          <pc:sldMk cId="1779896645" sldId="263"/>
        </pc:sldMkLst>
        <pc:spChg chg="mod ord">
          <ac:chgData name="kishan chand" userId="d3271c1173f190dc" providerId="LiveId" clId="{C8587D0E-2DDD-4E41-AC10-DB76EF7691F1}" dt="2023-07-07T12:18:45.610" v="862" actId="1076"/>
          <ac:spMkLst>
            <pc:docMk/>
            <pc:sldMk cId="1779896645" sldId="263"/>
            <ac:spMk id="2" creationId="{23F142E6-5D7F-0630-1B27-35EB78652C3E}"/>
          </ac:spMkLst>
        </pc:spChg>
        <pc:spChg chg="mod ord">
          <ac:chgData name="kishan chand" userId="d3271c1173f190dc" providerId="LiveId" clId="{C8587D0E-2DDD-4E41-AC10-DB76EF7691F1}" dt="2023-07-07T12:18:51.400" v="863" actId="1076"/>
          <ac:spMkLst>
            <pc:docMk/>
            <pc:sldMk cId="1779896645" sldId="263"/>
            <ac:spMk id="3" creationId="{12BFD20A-843A-5A54-FA2B-52B2F6D05138}"/>
          </ac:spMkLst>
        </pc:spChg>
        <pc:spChg chg="add del mod">
          <ac:chgData name="kishan chand" userId="d3271c1173f190dc" providerId="LiveId" clId="{C8587D0E-2DDD-4E41-AC10-DB76EF7691F1}" dt="2023-07-07T12:18:24.241" v="860" actId="6264"/>
          <ac:spMkLst>
            <pc:docMk/>
            <pc:sldMk cId="1779896645" sldId="263"/>
            <ac:spMk id="4" creationId="{C8432A92-850B-797E-B2C0-E56886F77775}"/>
          </ac:spMkLst>
        </pc:spChg>
        <pc:spChg chg="add del mod">
          <ac:chgData name="kishan chand" userId="d3271c1173f190dc" providerId="LiveId" clId="{C8587D0E-2DDD-4E41-AC10-DB76EF7691F1}" dt="2023-07-07T12:18:24.241" v="860" actId="6264"/>
          <ac:spMkLst>
            <pc:docMk/>
            <pc:sldMk cId="1779896645" sldId="263"/>
            <ac:spMk id="5" creationId="{49652E77-53E0-6B72-7C71-595C7A6A4A07}"/>
          </ac:spMkLst>
        </pc:spChg>
      </pc:sldChg>
      <pc:sldChg chg="modSp mod">
        <pc:chgData name="kishan chand" userId="d3271c1173f190dc" providerId="LiveId" clId="{C8587D0E-2DDD-4E41-AC10-DB76EF7691F1}" dt="2023-07-07T09:29:27.337" v="577" actId="20577"/>
        <pc:sldMkLst>
          <pc:docMk/>
          <pc:sldMk cId="1807942277" sldId="264"/>
        </pc:sldMkLst>
        <pc:spChg chg="mod">
          <ac:chgData name="kishan chand" userId="d3271c1173f190dc" providerId="LiveId" clId="{C8587D0E-2DDD-4E41-AC10-DB76EF7691F1}" dt="2023-07-07T09:29:27.337" v="577" actId="20577"/>
          <ac:spMkLst>
            <pc:docMk/>
            <pc:sldMk cId="1807942277" sldId="264"/>
            <ac:spMk id="3" creationId="{6FC4BCCF-6B3C-7DAA-5F5C-51EC36C44130}"/>
          </ac:spMkLst>
        </pc:spChg>
      </pc:sldChg>
      <pc:sldChg chg="modSp mod ord">
        <pc:chgData name="kishan chand" userId="d3271c1173f190dc" providerId="LiveId" clId="{C8587D0E-2DDD-4E41-AC10-DB76EF7691F1}" dt="2023-07-12T17:19:46.573" v="977"/>
        <pc:sldMkLst>
          <pc:docMk/>
          <pc:sldMk cId="1801303555" sldId="265"/>
        </pc:sldMkLst>
        <pc:picChg chg="mod">
          <ac:chgData name="kishan chand" userId="d3271c1173f190dc" providerId="LiveId" clId="{C8587D0E-2DDD-4E41-AC10-DB76EF7691F1}" dt="2023-07-07T13:14:45.607" v="900" actId="1035"/>
          <ac:picMkLst>
            <pc:docMk/>
            <pc:sldMk cId="1801303555" sldId="265"/>
            <ac:picMk id="15" creationId="{37B7AC43-D889-D4D1-3FD7-B68D1AA4BC08}"/>
          </ac:picMkLst>
        </pc:picChg>
      </pc:sldChg>
      <pc:sldChg chg="del">
        <pc:chgData name="kishan chand" userId="d3271c1173f190dc" providerId="LiveId" clId="{C8587D0E-2DDD-4E41-AC10-DB76EF7691F1}" dt="2023-07-07T12:11:18.975" v="837" actId="2696"/>
        <pc:sldMkLst>
          <pc:docMk/>
          <pc:sldMk cId="1165269393" sldId="266"/>
        </pc:sldMkLst>
      </pc:sldChg>
      <pc:sldChg chg="delSp modSp mod">
        <pc:chgData name="kishan chand" userId="d3271c1173f190dc" providerId="LiveId" clId="{C8587D0E-2DDD-4E41-AC10-DB76EF7691F1}" dt="2023-07-07T11:44:01.164" v="770" actId="20577"/>
        <pc:sldMkLst>
          <pc:docMk/>
          <pc:sldMk cId="4099961259" sldId="267"/>
        </pc:sldMkLst>
        <pc:spChg chg="mod">
          <ac:chgData name="kishan chand" userId="d3271c1173f190dc" providerId="LiveId" clId="{C8587D0E-2DDD-4E41-AC10-DB76EF7691F1}" dt="2023-07-07T11:44:01.164" v="770" actId="20577"/>
          <ac:spMkLst>
            <pc:docMk/>
            <pc:sldMk cId="4099961259" sldId="267"/>
            <ac:spMk id="3" creationId="{A923801F-EF0B-3CCB-5F88-1497F28E35D0}"/>
          </ac:spMkLst>
        </pc:spChg>
        <pc:spChg chg="del">
          <ac:chgData name="kishan chand" userId="d3271c1173f190dc" providerId="LiveId" clId="{C8587D0E-2DDD-4E41-AC10-DB76EF7691F1}" dt="2023-07-07T10:28:14.949" v="578" actId="478"/>
          <ac:spMkLst>
            <pc:docMk/>
            <pc:sldMk cId="4099961259" sldId="267"/>
            <ac:spMk id="4" creationId="{C92F929E-0242-B9AF-B57E-7C9051ED4FED}"/>
          </ac:spMkLst>
        </pc:spChg>
        <pc:spChg chg="del mod">
          <ac:chgData name="kishan chand" userId="d3271c1173f190dc" providerId="LiveId" clId="{C8587D0E-2DDD-4E41-AC10-DB76EF7691F1}" dt="2023-07-07T10:28:21.852" v="582" actId="21"/>
          <ac:spMkLst>
            <pc:docMk/>
            <pc:sldMk cId="4099961259" sldId="267"/>
            <ac:spMk id="5" creationId="{70924B86-B745-48F2-00F8-3BBFC2E7345E}"/>
          </ac:spMkLst>
        </pc:spChg>
      </pc:sldChg>
      <pc:sldChg chg="addSp delSp modSp new mod ord modClrScheme chgLayout">
        <pc:chgData name="kishan chand" userId="d3271c1173f190dc" providerId="LiveId" clId="{C8587D0E-2DDD-4E41-AC10-DB76EF7691F1}" dt="2023-07-12T17:19:26.832" v="975" actId="14100"/>
        <pc:sldMkLst>
          <pc:docMk/>
          <pc:sldMk cId="3311043300" sldId="268"/>
        </pc:sldMkLst>
        <pc:spChg chg="del mod">
          <ac:chgData name="kishan chand" userId="d3271c1173f190dc" providerId="LiveId" clId="{C8587D0E-2DDD-4E41-AC10-DB76EF7691F1}" dt="2023-07-07T10:47:22.630" v="737" actId="21"/>
          <ac:spMkLst>
            <pc:docMk/>
            <pc:sldMk cId="3311043300" sldId="268"/>
            <ac:spMk id="2" creationId="{39355468-1F97-9340-756B-44702136A280}"/>
          </ac:spMkLst>
        </pc:spChg>
        <pc:spChg chg="del mod">
          <ac:chgData name="kishan chand" userId="d3271c1173f190dc" providerId="LiveId" clId="{C8587D0E-2DDD-4E41-AC10-DB76EF7691F1}" dt="2023-07-07T10:47:27.944" v="739" actId="21"/>
          <ac:spMkLst>
            <pc:docMk/>
            <pc:sldMk cId="3311043300" sldId="268"/>
            <ac:spMk id="3" creationId="{11CA59B0-721E-30F3-AD98-7D60EC54715F}"/>
          </ac:spMkLst>
        </pc:spChg>
        <pc:spChg chg="add mod">
          <ac:chgData name="kishan chand" userId="d3271c1173f190dc" providerId="LiveId" clId="{C8587D0E-2DDD-4E41-AC10-DB76EF7691F1}" dt="2023-07-12T17:19:26.832" v="975" actId="14100"/>
          <ac:spMkLst>
            <pc:docMk/>
            <pc:sldMk cId="3311043300" sldId="268"/>
            <ac:spMk id="3" creationId="{345BCD47-D054-259A-D3C2-AC59E2A726C2}"/>
          </ac:spMkLst>
        </pc:spChg>
        <pc:spChg chg="add del mod ord">
          <ac:chgData name="kishan chand" userId="d3271c1173f190dc" providerId="LiveId" clId="{C8587D0E-2DDD-4E41-AC10-DB76EF7691F1}" dt="2023-07-07T12:09:53.718" v="827" actId="21"/>
          <ac:spMkLst>
            <pc:docMk/>
            <pc:sldMk cId="3311043300" sldId="268"/>
            <ac:spMk id="10" creationId="{5A5655C4-732C-8BB0-747F-DAEB52A209E3}"/>
          </ac:spMkLst>
        </pc:spChg>
        <pc:spChg chg="add del mod ord">
          <ac:chgData name="kishan chand" userId="d3271c1173f190dc" providerId="LiveId" clId="{C8587D0E-2DDD-4E41-AC10-DB76EF7691F1}" dt="2023-07-07T12:10:01.938" v="829" actId="21"/>
          <ac:spMkLst>
            <pc:docMk/>
            <pc:sldMk cId="3311043300" sldId="268"/>
            <ac:spMk id="11" creationId="{B841A9AA-C2AB-C98D-91CB-AE53390532A4}"/>
          </ac:spMkLst>
        </pc:spChg>
        <pc:spChg chg="add del mod ord">
          <ac:chgData name="kishan chand" userId="d3271c1173f190dc" providerId="LiveId" clId="{C8587D0E-2DDD-4E41-AC10-DB76EF7691F1}" dt="2023-07-07T12:10:16.840" v="831" actId="6264"/>
          <ac:spMkLst>
            <pc:docMk/>
            <pc:sldMk cId="3311043300" sldId="268"/>
            <ac:spMk id="12" creationId="{C7F1E953-F387-5496-6F83-CE4681645FE0}"/>
          </ac:spMkLst>
        </pc:spChg>
        <pc:spChg chg="add del mod ord">
          <ac:chgData name="kishan chand" userId="d3271c1173f190dc" providerId="LiveId" clId="{C8587D0E-2DDD-4E41-AC10-DB76EF7691F1}" dt="2023-07-07T12:10:16.840" v="831" actId="6264"/>
          <ac:spMkLst>
            <pc:docMk/>
            <pc:sldMk cId="3311043300" sldId="268"/>
            <ac:spMk id="13" creationId="{50FF348C-F27A-9565-B72E-ADD5DED1EED1}"/>
          </ac:spMkLst>
        </pc:spChg>
        <pc:picChg chg="add mod">
          <ac:chgData name="kishan chand" userId="d3271c1173f190dc" providerId="LiveId" clId="{C8587D0E-2DDD-4E41-AC10-DB76EF7691F1}" dt="2023-07-12T17:19:17.590" v="973" actId="1076"/>
          <ac:picMkLst>
            <pc:docMk/>
            <pc:sldMk cId="3311043300" sldId="268"/>
            <ac:picMk id="5" creationId="{A31F1483-B4A8-5235-8311-674B628FE27B}"/>
          </ac:picMkLst>
        </pc:picChg>
        <pc:picChg chg="add del mod">
          <ac:chgData name="kishan chand" userId="d3271c1173f190dc" providerId="LiveId" clId="{C8587D0E-2DDD-4E41-AC10-DB76EF7691F1}" dt="2023-07-07T10:49:31.728" v="751" actId="21"/>
          <ac:picMkLst>
            <pc:docMk/>
            <pc:sldMk cId="3311043300" sldId="268"/>
            <ac:picMk id="7" creationId="{E3EBC875-679D-8DCE-409E-915F3C6B5CE0}"/>
          </ac:picMkLst>
        </pc:picChg>
        <pc:picChg chg="add mod">
          <ac:chgData name="kishan chand" userId="d3271c1173f190dc" providerId="LiveId" clId="{C8587D0E-2DDD-4E41-AC10-DB76EF7691F1}" dt="2023-07-12T17:19:20.583" v="974" actId="1076"/>
          <ac:picMkLst>
            <pc:docMk/>
            <pc:sldMk cId="3311043300" sldId="268"/>
            <ac:picMk id="9" creationId="{60661E7B-4865-2339-EC31-1CAC1821EA6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7/12/2023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750590-9F9A-443B-9295-A3931D8194B1}" type="datetime1">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7800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59126-4846-4E88-BDD9-5585CC877E47}" type="datetime1">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571333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59126-4846-4E88-BDD9-5585CC877E47}" type="datetime1">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95302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F9D3375-5CD0-4576-BF96-ADFF24726FF8}" type="datetime1">
              <a:rPr lang="en-US" smtClean="0"/>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6242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79666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359126-4846-4E88-BDD9-5585CC877E47}" type="datetime1">
              <a:rPr lang="en-US" smtClean="0"/>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908874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6F347-1B2F-4097-AEB5-4A26FB45D67A}" type="datetime1">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4948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1DEE0-34E5-4E0F-BEC1-4B8835F82CD1}" type="datetime1">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300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5B4BE-627A-4EC1-99E1-6F1AA97AB802}" type="datetime1">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2370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BFACF8-E63D-4673-A128-83547867BB7A}" type="datetime1">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2685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BED6AC-4FBA-40BD-BE75-20DB64DA4BAD}" type="datetime1">
              <a:rPr lang="en-US" smtClean="0"/>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9062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33C87-D201-458A-93C0-8EDD9AC92D93}" type="datetime1">
              <a:rPr lang="en-US" smtClean="0"/>
              <a:t>7/12/2023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396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CE6829-5A25-485A-91B1-5D6D58BB9F23}" type="datetime1">
              <a:rPr lang="en-US" smtClean="0"/>
              <a:t>7/12/2023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45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7/12/2023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0967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5877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8642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9359126-4846-4E88-BDD9-5585CC877E47}" type="datetime1">
              <a:rPr lang="en-US" smtClean="0"/>
              <a:t>7/12/2023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0194004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thebluediamondgallery.com/wooden-tile/t/thank-you.html"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idx="4294967295"/>
          </p:nvPr>
        </p:nvSpPr>
        <p:spPr>
          <a:xfrm>
            <a:off x="2124891" y="1679927"/>
            <a:ext cx="8089900" cy="2909888"/>
          </a:xfrm>
        </p:spPr>
        <p:txBody>
          <a:bodyPr anchor="ctr">
            <a:normAutofit/>
          </a:bodyPr>
          <a:lstStyle/>
          <a:p>
            <a:pPr algn="ctr"/>
            <a:r>
              <a:rPr lang="en-US" sz="5400" b="1" i="1" dirty="0">
                <a:solidFill>
                  <a:schemeClr val="tx1">
                    <a:lumMod val="85000"/>
                    <a:lumOff val="15000"/>
                  </a:schemeClr>
                </a:solidFill>
                <a:latin typeface="Arial" panose="020B0604020202020204" pitchFamily="34" charset="0"/>
                <a:cs typeface="Arial" panose="020B0604020202020204" pitchFamily="34" charset="0"/>
              </a:rPr>
              <a:t>RETAIL STORE ANALYSIS</a:t>
            </a:r>
          </a:p>
        </p:txBody>
      </p:sp>
      <p:sp>
        <p:nvSpPr>
          <p:cNvPr id="4" name="TextBox 3">
            <a:extLst>
              <a:ext uri="{FF2B5EF4-FFF2-40B4-BE49-F238E27FC236}">
                <a16:creationId xmlns:a16="http://schemas.microsoft.com/office/drawing/2014/main" id="{810D437A-DF19-35CD-2DE1-AECA47EAD83F}"/>
              </a:ext>
            </a:extLst>
          </p:cNvPr>
          <p:cNvSpPr txBox="1"/>
          <p:nvPr/>
        </p:nvSpPr>
        <p:spPr>
          <a:xfrm>
            <a:off x="8460378" y="4220483"/>
            <a:ext cx="2085702" cy="369332"/>
          </a:xfrm>
          <a:prstGeom prst="rect">
            <a:avLst/>
          </a:prstGeom>
          <a:noFill/>
        </p:spPr>
        <p:txBody>
          <a:bodyPr wrap="square" rtlCol="0">
            <a:spAutoFit/>
          </a:bodyPr>
          <a:lstStyle/>
          <a:p>
            <a:r>
              <a:rPr lang="en-IN" dirty="0">
                <a:solidFill>
                  <a:schemeClr val="tx1">
                    <a:lumMod val="85000"/>
                    <a:lumOff val="15000"/>
                  </a:schemeClr>
                </a:solidFill>
                <a:latin typeface="Arial" panose="020B0604020202020204" pitchFamily="34" charset="0"/>
                <a:cs typeface="Arial" panose="020B0604020202020204" pitchFamily="34" charset="0"/>
              </a:rPr>
              <a:t>using Power BI</a:t>
            </a:r>
          </a:p>
        </p:txBody>
      </p:sp>
      <p:sp>
        <p:nvSpPr>
          <p:cNvPr id="3" name="TextBox 2">
            <a:extLst>
              <a:ext uri="{FF2B5EF4-FFF2-40B4-BE49-F238E27FC236}">
                <a16:creationId xmlns:a16="http://schemas.microsoft.com/office/drawing/2014/main" id="{FB74A38A-2430-9461-A35C-545543946F4F}"/>
              </a:ext>
            </a:extLst>
          </p:cNvPr>
          <p:cNvSpPr txBox="1"/>
          <p:nvPr/>
        </p:nvSpPr>
        <p:spPr>
          <a:xfrm>
            <a:off x="9884229" y="5724993"/>
            <a:ext cx="2177143" cy="646331"/>
          </a:xfrm>
          <a:prstGeom prst="rect">
            <a:avLst/>
          </a:prstGeom>
          <a:noFill/>
        </p:spPr>
        <p:txBody>
          <a:bodyPr wrap="square" rtlCol="0">
            <a:spAutoFit/>
          </a:bodyPr>
          <a:lstStyle/>
          <a:p>
            <a:r>
              <a:rPr lang="en-IN" b="1" i="1" dirty="0"/>
              <a:t>  Presented by</a:t>
            </a:r>
          </a:p>
          <a:p>
            <a:r>
              <a:rPr lang="en-IN" b="1" i="1" dirty="0"/>
              <a:t>Kishan Chand .T</a:t>
            </a:r>
          </a:p>
        </p:txBody>
      </p:sp>
    </p:spTree>
    <p:extLst>
      <p:ext uri="{BB962C8B-B14F-4D97-AF65-F5344CB8AC3E}">
        <p14:creationId xmlns:p14="http://schemas.microsoft.com/office/powerpoint/2010/main" val="375466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96844-0983-FADC-57D5-7A5AC2AA5C39}"/>
              </a:ext>
            </a:extLst>
          </p:cNvPr>
          <p:cNvSpPr>
            <a:spLocks noGrp="1"/>
          </p:cNvSpPr>
          <p:nvPr>
            <p:ph type="title"/>
          </p:nvPr>
        </p:nvSpPr>
        <p:spPr/>
        <p:txBody>
          <a:bodyPr/>
          <a:lstStyle/>
          <a:p>
            <a:endParaRPr lang="en-IN" dirty="0"/>
          </a:p>
        </p:txBody>
      </p:sp>
      <p:pic>
        <p:nvPicPr>
          <p:cNvPr id="15" name="Content Placeholder 14">
            <a:extLst>
              <a:ext uri="{FF2B5EF4-FFF2-40B4-BE49-F238E27FC236}">
                <a16:creationId xmlns:a16="http://schemas.microsoft.com/office/drawing/2014/main" id="{37B7AC43-D889-D4D1-3FD7-B68D1AA4BC08}"/>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0" y="-48228"/>
            <a:ext cx="12192000" cy="6868160"/>
          </a:xfrm>
        </p:spPr>
      </p:pic>
      <p:sp>
        <p:nvSpPr>
          <p:cNvPr id="16" name="TextBox 15">
            <a:extLst>
              <a:ext uri="{FF2B5EF4-FFF2-40B4-BE49-F238E27FC236}">
                <a16:creationId xmlns:a16="http://schemas.microsoft.com/office/drawing/2014/main" id="{062DED9E-565E-9629-EA7C-57D2D4BDB3C6}"/>
              </a:ext>
            </a:extLst>
          </p:cNvPr>
          <p:cNvSpPr txBox="1"/>
          <p:nvPr/>
        </p:nvSpPr>
        <p:spPr>
          <a:xfrm>
            <a:off x="0" y="6617477"/>
            <a:ext cx="12192000" cy="230832"/>
          </a:xfrm>
          <a:prstGeom prst="rect">
            <a:avLst/>
          </a:prstGeom>
          <a:noFill/>
        </p:spPr>
        <p:txBody>
          <a:bodyPr wrap="square" rtlCol="0">
            <a:spAutoFit/>
          </a:bodyPr>
          <a:lstStyle/>
          <a:p>
            <a:r>
              <a:rPr lang="en-IN" sz="900">
                <a:hlinkClick r:id="rId3" tooltip="https://www.thebluediamondgallery.com/wooden-tile/t/thank-you.html"/>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1801303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1878530" y="1356556"/>
            <a:ext cx="3224693" cy="1203764"/>
          </a:xfrm>
        </p:spPr>
        <p:txBody>
          <a:bodyPr>
            <a:normAutofit/>
          </a:bodyPr>
          <a:lstStyle/>
          <a:p>
            <a:r>
              <a:rPr lang="en-US" dirty="0"/>
              <a:t>Agenda</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361740" y="2502789"/>
            <a:ext cx="7454077" cy="2998656"/>
          </a:xfrm>
        </p:spPr>
        <p:txBody>
          <a:bodyPr>
            <a:normAutofit/>
          </a:bodyPr>
          <a:lstStyle/>
          <a:p>
            <a:pPr>
              <a:lnSpc>
                <a:spcPct val="10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Problem Statement</a:t>
            </a:r>
          </a:p>
          <a:p>
            <a:pPr>
              <a:lnSpc>
                <a:spcPct val="10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Operational &amp; Marketing Questions</a:t>
            </a:r>
          </a:p>
          <a:p>
            <a:pPr>
              <a:lnSpc>
                <a:spcPct val="10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Data Description </a:t>
            </a:r>
          </a:p>
          <a:p>
            <a:pPr>
              <a:lnSpc>
                <a:spcPct val="10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Measures &amp; Metrics </a:t>
            </a:r>
          </a:p>
          <a:p>
            <a:pPr>
              <a:lnSpc>
                <a:spcPct val="10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Dashboards</a:t>
            </a:r>
          </a:p>
        </p:txBody>
      </p:sp>
    </p:spTree>
    <p:extLst>
      <p:ext uri="{BB962C8B-B14F-4D97-AF65-F5344CB8AC3E}">
        <p14:creationId xmlns:p14="http://schemas.microsoft.com/office/powerpoint/2010/main" val="2194233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EB9D3-81D5-3CA0-A512-8B73E3C83C84}"/>
              </a:ext>
            </a:extLst>
          </p:cNvPr>
          <p:cNvSpPr>
            <a:spLocks noGrp="1"/>
          </p:cNvSpPr>
          <p:nvPr>
            <p:ph type="title"/>
          </p:nvPr>
        </p:nvSpPr>
        <p:spPr>
          <a:xfrm>
            <a:off x="1756903" y="1442716"/>
            <a:ext cx="4548104" cy="690884"/>
          </a:xfrm>
        </p:spPr>
        <p:txBody>
          <a:bodyPr>
            <a:normAutofit/>
          </a:bodyPr>
          <a:lstStyle/>
          <a:p>
            <a:r>
              <a:rPr lang="en-IN" sz="3200"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534DDC88-47EE-2D31-046F-3CEB4A8D0859}"/>
              </a:ext>
            </a:extLst>
          </p:cNvPr>
          <p:cNvSpPr>
            <a:spLocks noGrp="1"/>
          </p:cNvSpPr>
          <p:nvPr>
            <p:ph idx="1"/>
          </p:nvPr>
        </p:nvSpPr>
        <p:spPr>
          <a:xfrm>
            <a:off x="3056708" y="2455817"/>
            <a:ext cx="8482738" cy="3194148"/>
          </a:xfrm>
        </p:spPr>
        <p:txBody>
          <a:bodyPr>
            <a:normAutofit fontScale="92500" lnSpcReduction="20000"/>
          </a:bodyPr>
          <a:lstStyle/>
          <a:p>
            <a:pPr marL="0" indent="0" algn="just">
              <a:buNone/>
            </a:pPr>
            <a:r>
              <a:rPr lang="en-US" b="0" i="1" dirty="0">
                <a:solidFill>
                  <a:srgbClr val="000000"/>
                </a:solidFill>
                <a:effectLst/>
                <a:latin typeface="Arial" panose="020B0604020202020204" pitchFamily="34" charset="0"/>
                <a:cs typeface="Arial" panose="020B0604020202020204" pitchFamily="34" charset="0"/>
              </a:rPr>
              <a:t>An online retail store has hired you as a consultant to review their data and provide insights that would be valuable to the CEO and CMO of the business. The business has been performing well and the management wants to </a:t>
            </a:r>
            <a:r>
              <a:rPr lang="en-US" i="1" dirty="0" err="1">
                <a:solidFill>
                  <a:srgbClr val="000000"/>
                </a:solidFill>
                <a:latin typeface="Arial" panose="020B0604020202020204" pitchFamily="34" charset="0"/>
                <a:cs typeface="Arial" panose="020B0604020202020204" pitchFamily="34" charset="0"/>
              </a:rPr>
              <a:t>A</a:t>
            </a:r>
            <a:r>
              <a:rPr lang="en-US" b="0" i="1" dirty="0" err="1">
                <a:solidFill>
                  <a:srgbClr val="000000"/>
                </a:solidFill>
                <a:effectLst/>
                <a:latin typeface="Arial" panose="020B0604020202020204" pitchFamily="34" charset="0"/>
                <a:cs typeface="Arial" panose="020B0604020202020204" pitchFamily="34" charset="0"/>
              </a:rPr>
              <a:t>nalyse</a:t>
            </a:r>
            <a:r>
              <a:rPr lang="en-US" b="0" i="1" dirty="0">
                <a:solidFill>
                  <a:srgbClr val="000000"/>
                </a:solidFill>
                <a:effectLst/>
                <a:latin typeface="Arial" panose="020B0604020202020204" pitchFamily="34" charset="0"/>
                <a:cs typeface="Arial" panose="020B0604020202020204" pitchFamily="34" charset="0"/>
              </a:rPr>
              <a:t> ,what the major contributing factors are to the revenue so they can strategically plan for next year. The leadership is interested in viewing the metrics from both an operations and marketing perspective. Management also intends to expand the business and is interested in seeking guidance into areas that are performing well so they can keep a clear focus on what’s working. They would also like to view different metrics based on the demographic information that is available in the data . So As a consultant you have to anticipate </a:t>
            </a:r>
            <a:r>
              <a:rPr lang="en-US" i="1" dirty="0">
                <a:solidFill>
                  <a:srgbClr val="000000"/>
                </a:solidFill>
                <a:latin typeface="Arial" panose="020B0604020202020204" pitchFamily="34" charset="0"/>
                <a:cs typeface="Arial" panose="020B0604020202020204" pitchFamily="34" charset="0"/>
              </a:rPr>
              <a:t>the both business leaders views and frame the questions which should be in a kind of business leaders </a:t>
            </a:r>
            <a:r>
              <a:rPr lang="en-US" i="1" dirty="0" err="1">
                <a:solidFill>
                  <a:srgbClr val="000000"/>
                </a:solidFill>
                <a:latin typeface="Arial" panose="020B0604020202020204" pitchFamily="34" charset="0"/>
                <a:cs typeface="Arial" panose="020B0604020202020204" pitchFamily="34" charset="0"/>
              </a:rPr>
              <a:t>perspective,and</a:t>
            </a:r>
            <a:r>
              <a:rPr lang="en-US" i="1" dirty="0">
                <a:solidFill>
                  <a:srgbClr val="000000"/>
                </a:solidFill>
                <a:latin typeface="Arial" panose="020B0604020202020204" pitchFamily="34" charset="0"/>
                <a:cs typeface="Arial" panose="020B0604020202020204" pitchFamily="34" charset="0"/>
              </a:rPr>
              <a:t> then </a:t>
            </a:r>
            <a:r>
              <a:rPr lang="en-US" b="0" i="1" dirty="0">
                <a:solidFill>
                  <a:srgbClr val="000000"/>
                </a:solidFill>
                <a:effectLst/>
                <a:latin typeface="Arial" panose="020B0604020202020204" pitchFamily="34" charset="0"/>
                <a:cs typeface="Arial" panose="020B0604020202020204" pitchFamily="34" charset="0"/>
              </a:rPr>
              <a:t>Finally make a dashboard visualization of your anticipation ‘s with valid </a:t>
            </a:r>
            <a:r>
              <a:rPr lang="en-US" i="1" dirty="0">
                <a:solidFill>
                  <a:srgbClr val="000000"/>
                </a:solidFill>
                <a:latin typeface="Arial" panose="020B0604020202020204" pitchFamily="34" charset="0"/>
                <a:cs typeface="Arial" panose="020B0604020202020204" pitchFamily="34" charset="0"/>
              </a:rPr>
              <a:t>measures and </a:t>
            </a:r>
            <a:r>
              <a:rPr lang="en-US" b="0" i="1" dirty="0">
                <a:solidFill>
                  <a:srgbClr val="000000"/>
                </a:solidFill>
                <a:effectLst/>
                <a:latin typeface="Arial" panose="020B0604020202020204" pitchFamily="34" charset="0"/>
                <a:cs typeface="Arial" panose="020B0604020202020204" pitchFamily="34" charset="0"/>
              </a:rPr>
              <a:t>metrics ,which should provide valuable data driven approach to the CEO and CMO for  better decision making process to their business</a:t>
            </a:r>
          </a:p>
          <a:p>
            <a:pPr marL="0" indent="0" algn="just">
              <a:buNone/>
            </a:pPr>
            <a:endParaRPr lang="en-IN"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8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42E6-5D7F-0630-1B27-35EB78652C3E}"/>
              </a:ext>
            </a:extLst>
          </p:cNvPr>
          <p:cNvSpPr>
            <a:spLocks noGrp="1"/>
          </p:cNvSpPr>
          <p:nvPr>
            <p:ph type="title"/>
          </p:nvPr>
        </p:nvSpPr>
        <p:spPr>
          <a:xfrm>
            <a:off x="1295348" y="1399173"/>
            <a:ext cx="8911687" cy="1280890"/>
          </a:xfrm>
        </p:spPr>
        <p:txBody>
          <a:bodyPr>
            <a:noAutofit/>
          </a:bodyPr>
          <a:lstStyle/>
          <a:p>
            <a:r>
              <a:rPr lang="en-IN" sz="3200">
                <a:latin typeface="Arial" panose="020B0604020202020204" pitchFamily="34" charset="0"/>
                <a:cs typeface="Arial" panose="020B0604020202020204" pitchFamily="34" charset="0"/>
              </a:rPr>
              <a:t>Operational Questions</a:t>
            </a:r>
            <a:endParaRPr lang="en-IN" sz="32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2BFD20A-843A-5A54-FA2B-52B2F6D05138}"/>
              </a:ext>
            </a:extLst>
          </p:cNvPr>
          <p:cNvSpPr>
            <a:spLocks noGrp="1"/>
          </p:cNvSpPr>
          <p:nvPr>
            <p:ph idx="1"/>
          </p:nvPr>
        </p:nvSpPr>
        <p:spPr>
          <a:xfrm>
            <a:off x="2554377" y="2569028"/>
            <a:ext cx="8915400" cy="3777622"/>
          </a:xfrm>
        </p:spPr>
        <p:txBody>
          <a:bodyPr>
            <a:noAutofit/>
          </a:bodyPr>
          <a:lstStyle/>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 What Is The Total Revenue Generated By Each Country ? What’s The Contribution Of Countries In Total Revenue ?</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 Which Product Were Sold Out More Across The World ? Individual Country ? </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 What Is The Monthly/Quarterly Recurring Revenue Generating By Each Country? Is There Any Seasonality In Sales? </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How Stock Code's Are Correlated  With Respective Revenue And Quantity ?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9896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4856D-E2FD-7578-B673-F3A957564E3B}"/>
              </a:ext>
            </a:extLst>
          </p:cNvPr>
          <p:cNvSpPr>
            <a:spLocks noGrp="1"/>
          </p:cNvSpPr>
          <p:nvPr>
            <p:ph type="ctrTitle"/>
          </p:nvPr>
        </p:nvSpPr>
        <p:spPr>
          <a:xfrm>
            <a:off x="1126173" y="772886"/>
            <a:ext cx="8915399" cy="914400"/>
          </a:xfrm>
        </p:spPr>
        <p:txBody>
          <a:bodyPr>
            <a:normAutofit/>
          </a:bodyPr>
          <a:lstStyle/>
          <a:p>
            <a:r>
              <a:rPr lang="en-IN" sz="3200" dirty="0">
                <a:latin typeface="Arial" panose="020B0604020202020204" pitchFamily="34" charset="0"/>
                <a:cs typeface="Arial" panose="020B0604020202020204" pitchFamily="34" charset="0"/>
              </a:rPr>
              <a:t>Marketing Questions</a:t>
            </a:r>
          </a:p>
        </p:txBody>
      </p:sp>
      <p:sp>
        <p:nvSpPr>
          <p:cNvPr id="3" name="Subtitle 2">
            <a:extLst>
              <a:ext uri="{FF2B5EF4-FFF2-40B4-BE49-F238E27FC236}">
                <a16:creationId xmlns:a16="http://schemas.microsoft.com/office/drawing/2014/main" id="{6FC4BCCF-6B3C-7DAA-5F5C-51EC36C44130}"/>
              </a:ext>
            </a:extLst>
          </p:cNvPr>
          <p:cNvSpPr>
            <a:spLocks noGrp="1"/>
          </p:cNvSpPr>
          <p:nvPr>
            <p:ph type="subTitle" idx="1"/>
          </p:nvPr>
        </p:nvSpPr>
        <p:spPr>
          <a:xfrm>
            <a:off x="2632756" y="2185853"/>
            <a:ext cx="8915399" cy="3465262"/>
          </a:xfrm>
        </p:spPr>
        <p:txBody>
          <a:bodyPr>
            <a:normAutofit/>
          </a:bodyPr>
          <a:lstStyle/>
          <a:p>
            <a:pPr marL="285750" indent="-285750">
              <a:buFont typeface="Wingdings" panose="05000000000000000000" pitchFamily="2" charset="2"/>
              <a:buChar char="Ø"/>
            </a:pPr>
            <a:endParaRPr lang="en-US" i="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What is the Average Monetary Revenue generated by various customer ? </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what is the Recency of customers ?Which kind of customers are visiting the stores      </a:t>
            </a:r>
            <a:r>
              <a:rPr lang="en-US" dirty="0" err="1">
                <a:latin typeface="Arial" panose="020B0604020202020204" pitchFamily="34" charset="0"/>
                <a:cs typeface="Arial" panose="020B0604020202020204" pitchFamily="34" charset="0"/>
              </a:rPr>
              <a:t>oftenly</a:t>
            </a:r>
            <a:r>
              <a:rPr lang="en-US" dirty="0">
                <a:latin typeface="Arial" panose="020B0604020202020204" pitchFamily="34" charset="0"/>
                <a:cs typeface="Arial" panose="020B0604020202020204" pitchFamily="34" charset="0"/>
              </a:rPr>
              <a:t> and  buying the products? </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which type of Revenue generating customers are existing more in each country ? </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For  </a:t>
            </a:r>
            <a:r>
              <a:rPr lang="en-US" dirty="0" err="1">
                <a:latin typeface="Arial" panose="020B0604020202020204" pitchFamily="34" charset="0"/>
                <a:cs typeface="Arial" panose="020B0604020202020204" pitchFamily="34" charset="0"/>
              </a:rPr>
              <a:t>oftenly</a:t>
            </a:r>
            <a:r>
              <a:rPr lang="en-US" dirty="0">
                <a:latin typeface="Arial" panose="020B0604020202020204" pitchFamily="34" charset="0"/>
                <a:cs typeface="Arial" panose="020B0604020202020204" pitchFamily="34" charset="0"/>
              </a:rPr>
              <a:t> visiting customers, how long does it take for them to place the next order after being delivered the previous one? </a:t>
            </a:r>
            <a:endParaRPr lang="en-US" i="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i="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i="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IN"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7942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DB33E-65C7-0B3A-774D-CD2CD73F2B65}"/>
              </a:ext>
            </a:extLst>
          </p:cNvPr>
          <p:cNvSpPr>
            <a:spLocks noGrp="1"/>
          </p:cNvSpPr>
          <p:nvPr>
            <p:ph type="title"/>
          </p:nvPr>
        </p:nvSpPr>
        <p:spPr>
          <a:xfrm>
            <a:off x="1992034" y="1364338"/>
            <a:ext cx="5148995" cy="699593"/>
          </a:xfrm>
        </p:spPr>
        <p:txBody>
          <a:bodyPr>
            <a:normAutofit/>
          </a:bodyPr>
          <a:lstStyle/>
          <a:p>
            <a:r>
              <a:rPr lang="en-IN" sz="3200" dirty="0">
                <a:latin typeface="Arial" panose="020B0604020202020204" pitchFamily="34" charset="0"/>
                <a:cs typeface="Arial" panose="020B0604020202020204" pitchFamily="34" charset="0"/>
              </a:rPr>
              <a:t>Data Description</a:t>
            </a:r>
          </a:p>
        </p:txBody>
      </p:sp>
      <p:sp>
        <p:nvSpPr>
          <p:cNvPr id="3" name="Content Placeholder 2">
            <a:extLst>
              <a:ext uri="{FF2B5EF4-FFF2-40B4-BE49-F238E27FC236}">
                <a16:creationId xmlns:a16="http://schemas.microsoft.com/office/drawing/2014/main" id="{A923801F-EF0B-3CCB-5F88-1497F28E35D0}"/>
              </a:ext>
            </a:extLst>
          </p:cNvPr>
          <p:cNvSpPr>
            <a:spLocks noGrp="1"/>
          </p:cNvSpPr>
          <p:nvPr>
            <p:ph idx="1"/>
          </p:nvPr>
        </p:nvSpPr>
        <p:spPr>
          <a:xfrm>
            <a:off x="2986746" y="2465749"/>
            <a:ext cx="8308566" cy="2219462"/>
          </a:xfrm>
        </p:spPr>
        <p:txBody>
          <a:bodyPr>
            <a:normAutofit/>
          </a:bodyPr>
          <a:lstStyle/>
          <a:p>
            <a:pPr>
              <a:buFont typeface="Arial" panose="020B0604020202020204" pitchFamily="34" charset="0"/>
              <a:buChar char="•"/>
            </a:pPr>
            <a:r>
              <a:rPr lang="en-IN" dirty="0"/>
              <a:t>Dataset consists of 5,41,909 records with 8 attribute columns such as Invoice number, stock code, description, Quantity, Invoice Date,    Unit price, Customer ID, Quantity.</a:t>
            </a:r>
          </a:p>
          <a:p>
            <a:pPr>
              <a:buFont typeface="Arial" panose="020B0604020202020204" pitchFamily="34" charset="0"/>
              <a:buChar char="•"/>
            </a:pPr>
            <a:r>
              <a:rPr lang="en-IN" dirty="0"/>
              <a:t>Removed negative values  Inside the Numerical columns.</a:t>
            </a:r>
          </a:p>
          <a:p>
            <a:pPr>
              <a:buFont typeface="Arial" panose="020B0604020202020204" pitchFamily="34" charset="0"/>
              <a:buChar char="•"/>
            </a:pPr>
            <a:r>
              <a:rPr lang="en-IN" dirty="0"/>
              <a:t>Excluded the United Kingdom data</a:t>
            </a:r>
          </a:p>
        </p:txBody>
      </p:sp>
    </p:spTree>
    <p:extLst>
      <p:ext uri="{BB962C8B-B14F-4D97-AF65-F5344CB8AC3E}">
        <p14:creationId xmlns:p14="http://schemas.microsoft.com/office/powerpoint/2010/main" val="409996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1CA3D-899F-8E9D-049A-2A3E685A6FF2}"/>
              </a:ext>
            </a:extLst>
          </p:cNvPr>
          <p:cNvSpPr>
            <a:spLocks noGrp="1"/>
          </p:cNvSpPr>
          <p:nvPr>
            <p:ph type="title"/>
          </p:nvPr>
        </p:nvSpPr>
        <p:spPr>
          <a:xfrm>
            <a:off x="1735772" y="1442636"/>
            <a:ext cx="8915400" cy="598714"/>
          </a:xfrm>
        </p:spPr>
        <p:txBody>
          <a:bodyPr>
            <a:normAutofit fontScale="90000"/>
          </a:bodyPr>
          <a:lstStyle/>
          <a:p>
            <a:r>
              <a:rPr lang="en-IN" dirty="0">
                <a:latin typeface="Arial" panose="020B0604020202020204" pitchFamily="34" charset="0"/>
                <a:cs typeface="Arial" panose="020B0604020202020204" pitchFamily="34" charset="0"/>
              </a:rPr>
              <a:t>Measures and Metrics </a:t>
            </a:r>
          </a:p>
        </p:txBody>
      </p:sp>
      <p:sp>
        <p:nvSpPr>
          <p:cNvPr id="3" name="Content Placeholder 2">
            <a:extLst>
              <a:ext uri="{FF2B5EF4-FFF2-40B4-BE49-F238E27FC236}">
                <a16:creationId xmlns:a16="http://schemas.microsoft.com/office/drawing/2014/main" id="{1EF073ED-7328-C518-F37B-9852AC2EAEF3}"/>
              </a:ext>
            </a:extLst>
          </p:cNvPr>
          <p:cNvSpPr>
            <a:spLocks noGrp="1"/>
          </p:cNvSpPr>
          <p:nvPr>
            <p:ph idx="1"/>
          </p:nvPr>
        </p:nvSpPr>
        <p:spPr>
          <a:xfrm>
            <a:off x="3326674" y="2485487"/>
            <a:ext cx="7324498" cy="3063519"/>
          </a:xfrm>
        </p:spPr>
        <p:txBody>
          <a:bodyPr/>
          <a:lstStyle/>
          <a:p>
            <a:pPr>
              <a:buFont typeface="Wingdings" panose="05000000000000000000" pitchFamily="2" charset="2"/>
              <a:buChar char="ü"/>
            </a:pPr>
            <a:r>
              <a:rPr lang="en-IN" dirty="0"/>
              <a:t>Total Revenue</a:t>
            </a:r>
            <a:endParaRPr lang="en-IN" dirty="0">
              <a:latin typeface="Arial" panose="020B0604020202020204" pitchFamily="34" charset="0"/>
              <a:cs typeface="Arial" panose="020B0604020202020204" pitchFamily="34" charset="0"/>
            </a:endParaRPr>
          </a:p>
          <a:p>
            <a:pPr>
              <a:buFont typeface="Wingdings" panose="05000000000000000000" pitchFamily="2" charset="2"/>
              <a:buChar char="ü"/>
            </a:pPr>
            <a:r>
              <a:rPr lang="en-IN" dirty="0"/>
              <a:t>RFM Classification Measures</a:t>
            </a:r>
          </a:p>
          <a:p>
            <a:pPr>
              <a:buFont typeface="Wingdings" panose="05000000000000000000" pitchFamily="2" charset="2"/>
              <a:buChar char="ü"/>
            </a:pPr>
            <a:r>
              <a:rPr lang="en-IN" dirty="0"/>
              <a:t>RFM overall Category Number</a:t>
            </a:r>
          </a:p>
          <a:p>
            <a:pPr>
              <a:buFont typeface="Wingdings" panose="05000000000000000000" pitchFamily="2" charset="2"/>
              <a:buChar char="ü"/>
            </a:pPr>
            <a:r>
              <a:rPr lang="en-IN" dirty="0"/>
              <a:t>RFM Customer Type</a:t>
            </a:r>
          </a:p>
          <a:p>
            <a:pPr>
              <a:buFont typeface="Wingdings" panose="05000000000000000000" pitchFamily="2" charset="2"/>
              <a:buChar char="ü"/>
            </a:pPr>
            <a:r>
              <a:rPr lang="en-IN" dirty="0"/>
              <a:t>Purchase Frequency</a:t>
            </a:r>
          </a:p>
          <a:p>
            <a:pPr>
              <a:buFont typeface="Wingdings" panose="05000000000000000000" pitchFamily="2" charset="2"/>
              <a:buChar char="ü"/>
            </a:pPr>
            <a:r>
              <a:rPr lang="en-IN" dirty="0"/>
              <a:t>Pareto Metric</a:t>
            </a:r>
          </a:p>
          <a:p>
            <a:pPr>
              <a:buFont typeface="Wingdings" panose="05000000000000000000" pitchFamily="2" charset="2"/>
              <a:buChar char="ü"/>
            </a:pPr>
            <a:endParaRPr lang="en-IN" dirty="0"/>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109482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6FDBE9-ED9E-39AF-96A2-9AFABE440173}"/>
              </a:ext>
            </a:extLst>
          </p:cNvPr>
          <p:cNvSpPr>
            <a:spLocks noGrp="1"/>
          </p:cNvSpPr>
          <p:nvPr>
            <p:ph type="title"/>
          </p:nvPr>
        </p:nvSpPr>
        <p:spPr>
          <a:xfrm>
            <a:off x="1791736" y="1155332"/>
            <a:ext cx="8911687" cy="4844873"/>
          </a:xfrm>
        </p:spPr>
        <p:txBody>
          <a:bodyPr/>
          <a:lstStyle/>
          <a:p>
            <a:br>
              <a:rPr lang="en-IN" dirty="0"/>
            </a:br>
            <a:br>
              <a:rPr lang="en-IN" dirty="0"/>
            </a:br>
            <a:br>
              <a:rPr lang="en-IN" dirty="0"/>
            </a:br>
            <a:br>
              <a:rPr lang="en-IN" dirty="0"/>
            </a:br>
            <a:r>
              <a:rPr lang="en-IN" dirty="0"/>
              <a:t>                       DASHBOARDS</a:t>
            </a:r>
          </a:p>
        </p:txBody>
      </p:sp>
    </p:spTree>
    <p:extLst>
      <p:ext uri="{BB962C8B-B14F-4D97-AF65-F5344CB8AC3E}">
        <p14:creationId xmlns:p14="http://schemas.microsoft.com/office/powerpoint/2010/main" val="1532412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1F1483-B4A8-5235-8311-674B628FE27B}"/>
              </a:ext>
            </a:extLst>
          </p:cNvPr>
          <p:cNvPicPr>
            <a:picLocks noChangeAspect="1"/>
          </p:cNvPicPr>
          <p:nvPr/>
        </p:nvPicPr>
        <p:blipFill>
          <a:blip r:embed="rId2"/>
          <a:stretch>
            <a:fillRect/>
          </a:stretch>
        </p:blipFill>
        <p:spPr>
          <a:xfrm>
            <a:off x="876299" y="555452"/>
            <a:ext cx="4847980" cy="5592666"/>
          </a:xfrm>
          <a:prstGeom prst="rect">
            <a:avLst/>
          </a:prstGeom>
        </p:spPr>
      </p:pic>
      <p:pic>
        <p:nvPicPr>
          <p:cNvPr id="9" name="Picture 8">
            <a:extLst>
              <a:ext uri="{FF2B5EF4-FFF2-40B4-BE49-F238E27FC236}">
                <a16:creationId xmlns:a16="http://schemas.microsoft.com/office/drawing/2014/main" id="{60661E7B-4865-2339-EC31-1CAC1821EA62}"/>
              </a:ext>
            </a:extLst>
          </p:cNvPr>
          <p:cNvPicPr>
            <a:picLocks noChangeAspect="1"/>
          </p:cNvPicPr>
          <p:nvPr/>
        </p:nvPicPr>
        <p:blipFill>
          <a:blip r:embed="rId3"/>
          <a:stretch>
            <a:fillRect/>
          </a:stretch>
        </p:blipFill>
        <p:spPr>
          <a:xfrm>
            <a:off x="6669774" y="555452"/>
            <a:ext cx="5194567" cy="5592666"/>
          </a:xfrm>
          <a:prstGeom prst="rect">
            <a:avLst/>
          </a:prstGeom>
        </p:spPr>
      </p:pic>
      <p:sp>
        <p:nvSpPr>
          <p:cNvPr id="3" name="TextBox 2">
            <a:extLst>
              <a:ext uri="{FF2B5EF4-FFF2-40B4-BE49-F238E27FC236}">
                <a16:creationId xmlns:a16="http://schemas.microsoft.com/office/drawing/2014/main" id="{345BCD47-D054-259A-D3C2-AC59E2A726C2}"/>
              </a:ext>
            </a:extLst>
          </p:cNvPr>
          <p:cNvSpPr txBox="1"/>
          <p:nvPr/>
        </p:nvSpPr>
        <p:spPr>
          <a:xfrm>
            <a:off x="9683931" y="6148118"/>
            <a:ext cx="2412276" cy="646331"/>
          </a:xfrm>
          <a:prstGeom prst="rect">
            <a:avLst/>
          </a:prstGeom>
          <a:noFill/>
        </p:spPr>
        <p:txBody>
          <a:bodyPr wrap="square">
            <a:spAutoFit/>
          </a:bodyPr>
          <a:lstStyle/>
          <a:p>
            <a:r>
              <a:rPr lang="en-IN" b="1" i="1" dirty="0"/>
              <a:t> Presented by</a:t>
            </a:r>
          </a:p>
          <a:p>
            <a:r>
              <a:rPr lang="en-IN" b="1" i="1" dirty="0"/>
              <a:t>Kishan Chand .T</a:t>
            </a:r>
            <a:endParaRPr lang="en-IN" dirty="0"/>
          </a:p>
        </p:txBody>
      </p:sp>
    </p:spTree>
    <p:extLst>
      <p:ext uri="{BB962C8B-B14F-4D97-AF65-F5344CB8AC3E}">
        <p14:creationId xmlns:p14="http://schemas.microsoft.com/office/powerpoint/2010/main" val="33110433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4710EE66-8707-456F-8F2E-091D581CB030}">
  <ds:schemaRefs>
    <ds:schemaRef ds:uri="http://purl.org/dc/dcmitype/"/>
    <ds:schemaRef ds:uri="http://purl.org/dc/terms/"/>
    <ds:schemaRef ds:uri="http://schemas.microsoft.com/office/2006/documentManagement/types"/>
    <ds:schemaRef ds:uri="http://purl.org/dc/elements/1.1/"/>
    <ds:schemaRef ds:uri="http://schemas.openxmlformats.org/package/2006/metadata/core-properties"/>
    <ds:schemaRef ds:uri="http://www.w3.org/XML/1998/namespace"/>
    <ds:schemaRef ds:uri="71af3243-3dd4-4a8d-8c0d-dd76da1f02a5"/>
    <ds:schemaRef ds:uri="http://schemas.microsoft.com/office/infopath/2007/PartnerControls"/>
    <ds:schemaRef ds:uri="16c05727-aa75-4e4a-9b5f-8a80a116589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Wisp</Template>
  <TotalTime>1502</TotalTime>
  <Words>449</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Wingdings</vt:lpstr>
      <vt:lpstr>Wingdings 3</vt:lpstr>
      <vt:lpstr>Wisp</vt:lpstr>
      <vt:lpstr>RETAIL STORE ANALYSIS</vt:lpstr>
      <vt:lpstr>Agenda</vt:lpstr>
      <vt:lpstr>Problem statement</vt:lpstr>
      <vt:lpstr>Operational Questions</vt:lpstr>
      <vt:lpstr>Marketing Questions</vt:lpstr>
      <vt:lpstr>Data Description</vt:lpstr>
      <vt:lpstr>Measures and Metrics </vt:lpstr>
      <vt:lpstr>                           DASHBOARDS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store Analysis</dc:title>
  <dc:creator>kishan chand</dc:creator>
  <cp:lastModifiedBy>kishan chand</cp:lastModifiedBy>
  <cp:revision>4</cp:revision>
  <cp:lastPrinted>2023-07-12T17:21:32Z</cp:lastPrinted>
  <dcterms:created xsi:type="dcterms:W3CDTF">2023-07-03T06:21:20Z</dcterms:created>
  <dcterms:modified xsi:type="dcterms:W3CDTF">2023-07-12T17:22:04Z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