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9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3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6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1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3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2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5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92D6-DF4F-4E7E-80BC-3D40C1DB5B2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5800-0781-4CF4-A9CB-EB03355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8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Core Template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Amit </a:t>
            </a:r>
            <a:r>
              <a:rPr lang="en-US" dirty="0" err="1" smtClean="0"/>
              <a:t>Jangid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20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92" y="373217"/>
            <a:ext cx="10515600" cy="1325563"/>
          </a:xfrm>
        </p:spPr>
        <p:txBody>
          <a:bodyPr/>
          <a:lstStyle/>
          <a:p>
            <a:r>
              <a:rPr lang="en-US" dirty="0" smtClean="0"/>
              <a:t>Compressed the parent folder of All project.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87154"/>
            <a:ext cx="8500009" cy="24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4227"/>
          </a:xfrm>
        </p:spPr>
        <p:txBody>
          <a:bodyPr/>
          <a:lstStyle/>
          <a:p>
            <a:pPr algn="ctr"/>
            <a:r>
              <a:rPr lang="en-US" dirty="0" smtClean="0"/>
              <a:t>Next Part! </a:t>
            </a:r>
            <a:br>
              <a:rPr lang="en-US" dirty="0" smtClean="0"/>
            </a:br>
            <a:r>
              <a:rPr lang="en-US" dirty="0" smtClean="0"/>
              <a:t>	   Create VSIX project for Extension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34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VSIX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05" y="1690688"/>
            <a:ext cx="7379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VSIX (Visual Studio Extension)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47" y="1825625"/>
            <a:ext cx="7074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Creation project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93" y="1899398"/>
            <a:ext cx="8282229" cy="34089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3102" y="53083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By Default It will generate </a:t>
            </a:r>
            <a:r>
              <a:rPr lang="en-US" sz="2400" dirty="0" err="1" smtClean="0"/>
              <a:t>source.extension.vsixmanifest</a:t>
            </a:r>
            <a:r>
              <a:rPr lang="en-US" sz="2400" dirty="0" smtClean="0"/>
              <a:t> file open this file.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845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All the required details in Metadata form.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38" y="1690688"/>
            <a:ext cx="8345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Targets (By Default you can leave as it is)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707"/>
            <a:ext cx="10515600" cy="38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9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0301"/>
            <a:ext cx="5416943" cy="3281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9095" y="5942567"/>
            <a:ext cx="8142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Click New And select the generated compressed file 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21" y="1813966"/>
            <a:ext cx="475363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rest option leave them As it is.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 the solution . </a:t>
            </a:r>
          </a:p>
          <a:p>
            <a:pPr marL="0" indent="0">
              <a:buNone/>
            </a:pPr>
            <a:r>
              <a:rPr lang="en-US" dirty="0" smtClean="0"/>
              <a:t>Then go to </a:t>
            </a:r>
            <a:r>
              <a:rPr lang="en-US" dirty="0" err="1" smtClean="0"/>
              <a:t>NetCoreTemplateByDS</a:t>
            </a:r>
            <a:r>
              <a:rPr lang="en-US" dirty="0" smtClean="0"/>
              <a:t>\bin\Debug  folder. It will show you the generated extension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4" y="3344480"/>
            <a:ext cx="11069904" cy="2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9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Set!!!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anybody can install extension in their visual studio. </a:t>
            </a:r>
          </a:p>
          <a:p>
            <a:r>
              <a:rPr lang="en-US" dirty="0" smtClean="0"/>
              <a:t>And the custom template will display in their template list.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26" y="2896948"/>
            <a:ext cx="6850535" cy="36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Multiple Project with all functionality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213" y="1825625"/>
            <a:ext cx="4697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247" y="5373229"/>
            <a:ext cx="8177191" cy="13263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 To Export Template  option A Popup will appear of Export Template Wizard.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85" y="1577400"/>
            <a:ext cx="4573191" cy="34801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4455" y="4460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Export All Project one by one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template Wizard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20" y="1690688"/>
            <a:ext cx="5591765" cy="43513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16468" y="1745595"/>
            <a:ext cx="6175532" cy="4249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Choose Project Template radio button.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Select the project of which you want to create the template.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Click on Next.</a:t>
            </a:r>
          </a:p>
        </p:txBody>
      </p:sp>
    </p:spTree>
    <p:extLst>
      <p:ext uri="{BB962C8B-B14F-4D97-AF65-F5344CB8AC3E}">
        <p14:creationId xmlns:p14="http://schemas.microsoft.com/office/powerpoint/2010/main" val="9936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template Wizard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138" y="1690687"/>
            <a:ext cx="5971374" cy="451590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33309" y="1690687"/>
            <a:ext cx="5181170" cy="4515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Fill All required details in form.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 To Output location displayed below in Form.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 the same steps for all remaining project like </a:t>
            </a:r>
            <a:r>
              <a:rPr lang="en-US" dirty="0" err="1" smtClean="0"/>
              <a:t>Shared,Data,Services</a:t>
            </a:r>
            <a:r>
              <a:rPr lang="en-US" dirty="0" smtClean="0"/>
              <a:t>, API Layer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7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Location </a:t>
            </a:r>
            <a:r>
              <a:rPr lang="en-US" sz="1400" dirty="0" smtClean="0"/>
              <a:t>(C:\Users\admin\Documents\Visual Studio 2019\My Exported Templates\Web.zip) </a:t>
            </a:r>
            <a:endParaRPr lang="en-IN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7" y="1525898"/>
            <a:ext cx="7831974" cy="31458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17022" y="4821382"/>
            <a:ext cx="10515600" cy="203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1. After Exporting All the project those project will compressed to the above location.</a:t>
            </a:r>
          </a:p>
          <a:p>
            <a:r>
              <a:rPr lang="en-US" sz="1400" dirty="0" smtClean="0"/>
              <a:t>2. After that Extract them and combine them in a single folder. And Generate Vs Template file </a:t>
            </a:r>
            <a:r>
              <a:rPr lang="en-US" sz="1400" dirty="0" err="1" smtClean="0"/>
              <a:t>int</a:t>
            </a:r>
            <a:r>
              <a:rPr lang="en-US" sz="1400" dirty="0" smtClean="0"/>
              <a:t> that folder.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521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Extracted project in a single folder with vs template file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979" y="1690688"/>
            <a:ext cx="7164822" cy="31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5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Folder’s Vs Template File Content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99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7957" y="0"/>
            <a:ext cx="110132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VSTemplate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2.0.0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ProjectGroup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http://schemas.microsoft.com/developer/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vstemplate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/2005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TemplateData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Dotsquares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.net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core solution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Description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.Net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Core 5 Multi Layer Template By 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Dotsquares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Description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Icon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Icon.ico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Icon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ProjectType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CSharp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ProjectType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TemplateData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TemplateContent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ProjectCollection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$.Communication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Communication\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MyTemplate.vstemplate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$.API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API\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MyTemplate.vstemplate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$.Shared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Shared\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MyTemplate.vstemplate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$.Services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Services\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MyTemplate.vstemplate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$.Data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Data\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MyTemplate.vstemplate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projectname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Web\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MyTemplate.vstemplate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ProjectTemplateLink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ProjectCollection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TemplateContent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VSTemplate</a:t>
            </a:r>
            <a:r>
              <a:rPr lang="en-I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3786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445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.Net Core Template</vt:lpstr>
      <vt:lpstr>Create Multiple Project with all functionality</vt:lpstr>
      <vt:lpstr>Go To Export Template  option A Popup will appear of Export Template Wizard. </vt:lpstr>
      <vt:lpstr>Export template Wizard</vt:lpstr>
      <vt:lpstr>Export template Wizard</vt:lpstr>
      <vt:lpstr>Output Location (C:\Users\admin\Documents\Visual Studio 2019\My Exported Templates\Web.zip) </vt:lpstr>
      <vt:lpstr>Extracted project in a single folder with vs template file</vt:lpstr>
      <vt:lpstr>Parent Folder’s Vs Template File Content</vt:lpstr>
      <vt:lpstr>PowerPoint Presentation</vt:lpstr>
      <vt:lpstr>Compressed the parent folder of All project.</vt:lpstr>
      <vt:lpstr>Next Part!      Create VSIX project for Extension</vt:lpstr>
      <vt:lpstr>Empty VSIX Project</vt:lpstr>
      <vt:lpstr>Configure VSIX (Visual Studio Extension) Project</vt:lpstr>
      <vt:lpstr>After Creation project</vt:lpstr>
      <vt:lpstr>Fill All the required details in Metadata form.</vt:lpstr>
      <vt:lpstr>Install Targets (By Default you can leave as it is)</vt:lpstr>
      <vt:lpstr>Assets</vt:lpstr>
      <vt:lpstr>And the rest option leave them As it is.</vt:lpstr>
      <vt:lpstr>All Set!!!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Template</dc:title>
  <dc:creator>Microsoft account</dc:creator>
  <cp:lastModifiedBy>Microsoft account</cp:lastModifiedBy>
  <cp:revision>11</cp:revision>
  <dcterms:created xsi:type="dcterms:W3CDTF">2022-03-10T09:46:48Z</dcterms:created>
  <dcterms:modified xsi:type="dcterms:W3CDTF">2022-03-10T11:36:06Z</dcterms:modified>
</cp:coreProperties>
</file>