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74"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D83EE6C-C99A-4BCE-8675-C5CCC4DC2B97}" type="datetimeFigureOut">
              <a:rPr lang="en-US" smtClean="0"/>
              <a:t>5/9/2016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0B84072-D3A8-4558-8CA5-5D251690DF6A}"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83EE6C-C99A-4BCE-8675-C5CCC4DC2B97}"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84072-D3A8-4558-8CA5-5D251690DF6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0B84072-D3A8-4558-8CA5-5D251690DF6A}"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83EE6C-C99A-4BCE-8675-C5CCC4DC2B97}"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D83EE6C-C99A-4BCE-8675-C5CCC4DC2B97}"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0B84072-D3A8-4558-8CA5-5D251690DF6A}"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AD83EE6C-C99A-4BCE-8675-C5CCC4DC2B97}" type="datetimeFigureOut">
              <a:rPr lang="en-US" smtClean="0"/>
              <a:t>5/9/2016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0B84072-D3A8-4558-8CA5-5D251690DF6A}"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D83EE6C-C99A-4BCE-8675-C5CCC4DC2B97}"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84072-D3A8-4558-8CA5-5D251690DF6A}"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D83EE6C-C99A-4BCE-8675-C5CCC4DC2B97}" type="datetimeFigureOut">
              <a:rPr lang="en-US" smtClean="0"/>
              <a:t>5/9/2016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0B84072-D3A8-4558-8CA5-5D251690DF6A}"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D83EE6C-C99A-4BCE-8675-C5CCC4DC2B97}" type="datetimeFigureOut">
              <a:rPr lang="en-US" smtClean="0"/>
              <a:t>5/9/2016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0B84072-D3A8-4558-8CA5-5D251690DF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D83EE6C-C99A-4BCE-8675-C5CCC4DC2B97}" type="datetimeFigureOut">
              <a:rPr lang="en-US" smtClean="0"/>
              <a:t>5/9/2016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0B84072-D3A8-4558-8CA5-5D251690DF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0B84072-D3A8-4558-8CA5-5D251690DF6A}"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D83EE6C-C99A-4BCE-8675-C5CCC4DC2B97}" type="datetimeFigureOut">
              <a:rPr lang="en-US" smtClean="0"/>
              <a:t>5/9/2016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0B84072-D3A8-4558-8CA5-5D251690DF6A}"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AD83EE6C-C99A-4BCE-8675-C5CCC4DC2B97}" type="datetimeFigureOut">
              <a:rPr lang="en-US" smtClean="0"/>
              <a:t>5/9/2016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1000"/>
          </a:schemeClr>
        </a:solidFill>
        <a:effectLst/>
      </p:bgPr>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D83EE6C-C99A-4BCE-8675-C5CCC4DC2B97}" type="datetimeFigureOut">
              <a:rPr lang="en-US" smtClean="0"/>
              <a:t>5/9/2016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0B84072-D3A8-4558-8CA5-5D251690DF6A}"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000" i="1" dirty="0" smtClean="0"/>
              <a:t>The eight rulers riddle</a:t>
            </a:r>
            <a:endParaRPr lang="en-US" sz="2000" i="1" dirty="0"/>
          </a:p>
        </p:txBody>
      </p:sp>
      <p:sp>
        <p:nvSpPr>
          <p:cNvPr id="2" name="Title 1"/>
          <p:cNvSpPr>
            <a:spLocks noGrp="1"/>
          </p:cNvSpPr>
          <p:nvPr>
            <p:ph type="ctrTitle"/>
          </p:nvPr>
        </p:nvSpPr>
        <p:spPr>
          <a:xfrm>
            <a:off x="0" y="381000"/>
            <a:ext cx="9144000" cy="2438400"/>
          </a:xfrm>
        </p:spPr>
        <p:txBody>
          <a:bodyPr>
            <a:normAutofit fontScale="90000"/>
          </a:bodyPr>
          <a:lstStyle/>
          <a:p>
            <a:r>
              <a:rPr lang="en-US" sz="6000" u="sng" dirty="0" smtClean="0"/>
              <a:t/>
            </a:r>
            <a:br>
              <a:rPr lang="en-US" sz="6000" u="sng" dirty="0" smtClean="0"/>
            </a:br>
            <a:r>
              <a:rPr lang="en-US" sz="6000" u="sng" dirty="0" smtClean="0"/>
              <a:t/>
            </a:r>
            <a:br>
              <a:rPr lang="en-US" sz="6000" u="sng" dirty="0" smtClean="0"/>
            </a:br>
            <a:r>
              <a:rPr lang="en-US" sz="7300" u="sng" dirty="0" smtClean="0"/>
              <a:t/>
            </a:r>
            <a:br>
              <a:rPr lang="en-US" sz="7300" u="sng" dirty="0" smtClean="0"/>
            </a:br>
            <a:r>
              <a:rPr lang="en-US" sz="7300" dirty="0" smtClean="0"/>
              <a:t>N</a:t>
            </a:r>
            <a:r>
              <a:rPr lang="en-US" sz="7300" dirty="0" smtClean="0">
                <a:solidFill>
                  <a:schemeClr val="tx1"/>
                </a:solidFill>
              </a:rPr>
              <a:t>-</a:t>
            </a:r>
            <a:r>
              <a:rPr lang="en-US" sz="7300" dirty="0" smtClean="0"/>
              <a:t>Q</a:t>
            </a:r>
            <a:r>
              <a:rPr lang="en-US" sz="7300" dirty="0" smtClean="0">
                <a:solidFill>
                  <a:schemeClr val="tx1"/>
                </a:solidFill>
              </a:rPr>
              <a:t>ueen Game</a:t>
            </a:r>
            <a:r>
              <a:rPr lang="en-US" sz="7300" u="sng" dirty="0" smtClean="0"/>
              <a:t> </a:t>
            </a:r>
            <a:r>
              <a:rPr lang="en-US" dirty="0" smtClean="0"/>
              <a:t/>
            </a:r>
            <a:br>
              <a:rPr lang="en-US" dirty="0" smtClean="0"/>
            </a:br>
            <a:endParaRPr lang="en-US" dirty="0"/>
          </a:p>
        </p:txBody>
      </p:sp>
      <p:sp>
        <p:nvSpPr>
          <p:cNvPr id="4" name="TextBox 3"/>
          <p:cNvSpPr txBox="1"/>
          <p:nvPr/>
        </p:nvSpPr>
        <p:spPr>
          <a:xfrm>
            <a:off x="6096000" y="4876800"/>
            <a:ext cx="3810000" cy="1200329"/>
          </a:xfrm>
          <a:prstGeom prst="rect">
            <a:avLst/>
          </a:prstGeom>
          <a:noFill/>
        </p:spPr>
        <p:txBody>
          <a:bodyPr wrap="square" rtlCol="0">
            <a:spAutoFit/>
          </a:bodyPr>
          <a:lstStyle/>
          <a:p>
            <a:r>
              <a:rPr lang="en-US" dirty="0" smtClean="0"/>
              <a:t>By,</a:t>
            </a:r>
          </a:p>
          <a:p>
            <a:r>
              <a:rPr lang="en-US" dirty="0" smtClean="0"/>
              <a:t>Patel </a:t>
            </a:r>
            <a:r>
              <a:rPr lang="en-US" dirty="0" err="1" smtClean="0"/>
              <a:t>Vishal</a:t>
            </a:r>
            <a:r>
              <a:rPr lang="en-US" dirty="0" smtClean="0"/>
              <a:t> B. (1054821)</a:t>
            </a:r>
          </a:p>
          <a:p>
            <a:r>
              <a:rPr lang="en-US" dirty="0" err="1" smtClean="0"/>
              <a:t>Kishan</a:t>
            </a:r>
            <a:r>
              <a:rPr lang="en-US" dirty="0" smtClean="0"/>
              <a:t> </a:t>
            </a:r>
            <a:r>
              <a:rPr lang="en-US" dirty="0" err="1" smtClean="0"/>
              <a:t>Gabani</a:t>
            </a:r>
            <a:r>
              <a:rPr lang="en-US" dirty="0" smtClean="0"/>
              <a:t> (1116169)</a:t>
            </a:r>
            <a:endParaRPr lang="en-US" dirty="0" smtClean="0"/>
          </a:p>
          <a:p>
            <a:r>
              <a:rPr lang="en-US" dirty="0" err="1" smtClean="0"/>
              <a:t>Sanket</a:t>
            </a:r>
            <a:r>
              <a:rPr lang="en-US" smtClean="0"/>
              <a:t> </a:t>
            </a:r>
            <a:r>
              <a:rPr lang="en-US" smtClean="0"/>
              <a:t>Lad (1131716)</a:t>
            </a:r>
            <a:endParaRPr lang="en-US" dirty="0"/>
          </a:p>
        </p:txBody>
      </p:sp>
      <p:sp>
        <p:nvSpPr>
          <p:cNvPr id="5" name="TextBox 4"/>
          <p:cNvSpPr txBox="1"/>
          <p:nvPr/>
        </p:nvSpPr>
        <p:spPr>
          <a:xfrm>
            <a:off x="304800" y="5486400"/>
            <a:ext cx="4267199" cy="923330"/>
          </a:xfrm>
          <a:prstGeom prst="rect">
            <a:avLst/>
          </a:prstGeom>
          <a:noFill/>
        </p:spPr>
        <p:txBody>
          <a:bodyPr wrap="square" rtlCol="0">
            <a:spAutoFit/>
          </a:bodyPr>
          <a:lstStyle/>
          <a:p>
            <a:r>
              <a:rPr lang="en-US" dirty="0" smtClean="0"/>
              <a:t>Prof. Dr. </a:t>
            </a:r>
            <a:r>
              <a:rPr lang="en-US" dirty="0" err="1" smtClean="0"/>
              <a:t>Wenjia</a:t>
            </a:r>
            <a:r>
              <a:rPr lang="en-US" dirty="0" smtClean="0"/>
              <a:t> lee</a:t>
            </a:r>
          </a:p>
          <a:p>
            <a:r>
              <a:rPr lang="en-US" dirty="0" smtClean="0"/>
              <a:t>Spring 2016-M02</a:t>
            </a:r>
          </a:p>
          <a:p>
            <a:r>
              <a:rPr lang="en-US" dirty="0" smtClean="0"/>
              <a:t>Programming </a:t>
            </a:r>
            <a:r>
              <a:rPr lang="en-US" dirty="0"/>
              <a:t>Languages </a:t>
            </a:r>
            <a:r>
              <a:rPr lang="en-US" dirty="0" smtClean="0"/>
              <a:t>CSCI_621</a:t>
            </a:r>
            <a:endParaRPr lang="en-US" dirty="0"/>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really goes</a:t>
            </a:r>
            <a:endParaRPr lang="en-US" dirty="0"/>
          </a:p>
        </p:txBody>
      </p:sp>
      <p:pic>
        <p:nvPicPr>
          <p:cNvPr id="6" name="Content Placeholder 5" descr="nqueensy.jpg"/>
          <p:cNvPicPr>
            <a:picLocks noGrp="1" noChangeAspect="1"/>
          </p:cNvPicPr>
          <p:nvPr>
            <p:ph sz="quarter" idx="1"/>
          </p:nvPr>
        </p:nvPicPr>
        <p:blipFill>
          <a:blip r:embed="rId2"/>
          <a:stretch>
            <a:fillRect/>
          </a:stretch>
        </p:blipFill>
        <p:spPr>
          <a:xfrm>
            <a:off x="1295400" y="1600200"/>
            <a:ext cx="2690413" cy="4572000"/>
          </a:xfrm>
          <a:effectLst>
            <a:outerShdw blurRad="444500" dist="508000" dir="3540000" algn="ctr" rotWithShape="0">
              <a:srgbClr val="000000">
                <a:alpha val="73000"/>
              </a:srgbClr>
            </a:outerShdw>
          </a:effectLst>
        </p:spPr>
      </p:pic>
      <p:sp>
        <p:nvSpPr>
          <p:cNvPr id="7" name="TextBox 6"/>
          <p:cNvSpPr txBox="1"/>
          <p:nvPr/>
        </p:nvSpPr>
        <p:spPr>
          <a:xfrm>
            <a:off x="4419600" y="3124200"/>
            <a:ext cx="3657600" cy="1200329"/>
          </a:xfrm>
          <a:prstGeom prst="rect">
            <a:avLst/>
          </a:prstGeom>
          <a:noFill/>
        </p:spPr>
        <p:txBody>
          <a:bodyPr wrap="square" rtlCol="0">
            <a:spAutoFit/>
          </a:bodyPr>
          <a:lstStyle/>
          <a:p>
            <a:r>
              <a:rPr lang="en-US" dirty="0" smtClean="0"/>
              <a:t>Each ruler is doled out an other section, so the primary concern left to check is whether two rulers are in the same corner to corner.</a:t>
            </a:r>
            <a:endParaRPr lang="en-US" dirty="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pic>
        <p:nvPicPr>
          <p:cNvPr id="4" name="Content Placeholder 3" descr="playing 1.png"/>
          <p:cNvPicPr>
            <a:picLocks noGrp="1" noChangeAspect="1"/>
          </p:cNvPicPr>
          <p:nvPr>
            <p:ph sz="quarter" idx="1"/>
          </p:nvPr>
        </p:nvPicPr>
        <p:blipFill>
          <a:blip r:embed="rId2"/>
          <a:stretch>
            <a:fillRect/>
          </a:stretch>
        </p:blipFill>
        <p:spPr>
          <a:xfrm>
            <a:off x="670228" y="1752600"/>
            <a:ext cx="3825572" cy="4160881"/>
          </a:xfrm>
          <a:effectLst>
            <a:outerShdw blurRad="444500" dist="508000" dir="3540000" algn="ctr" rotWithShape="0">
              <a:srgbClr val="000000">
                <a:alpha val="73000"/>
              </a:srgbClr>
            </a:outerShdw>
          </a:effectLst>
        </p:spPr>
      </p:pic>
      <p:sp>
        <p:nvSpPr>
          <p:cNvPr id="5" name="TextBox 4"/>
          <p:cNvSpPr txBox="1"/>
          <p:nvPr/>
        </p:nvSpPr>
        <p:spPr>
          <a:xfrm>
            <a:off x="4953000" y="2514600"/>
            <a:ext cx="3429000" cy="2308324"/>
          </a:xfrm>
          <a:prstGeom prst="rect">
            <a:avLst/>
          </a:prstGeom>
          <a:noFill/>
        </p:spPr>
        <p:txBody>
          <a:bodyPr wrap="square" rtlCol="0">
            <a:spAutoFit/>
          </a:bodyPr>
          <a:lstStyle/>
          <a:p>
            <a:r>
              <a:rPr lang="en-US" dirty="0" smtClean="0"/>
              <a:t>As the image shows the 7x7 chessboard is ready to be </a:t>
            </a:r>
            <a:r>
              <a:rPr lang="en-US" dirty="0" err="1" smtClean="0"/>
              <a:t>poted</a:t>
            </a:r>
            <a:r>
              <a:rPr lang="en-US" dirty="0" smtClean="0"/>
              <a:t> by 7 queens after giving it input as a 7</a:t>
            </a:r>
          </a:p>
          <a:p>
            <a:r>
              <a:rPr lang="en-US" dirty="0" smtClean="0"/>
              <a:t>All queens are potted one by one on its location but should not be in a row, column or in a diagonal.</a:t>
            </a:r>
            <a:endParaRPr lang="en-US" dirty="0"/>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olution.png"/>
          <p:cNvPicPr>
            <a:picLocks noGrp="1" noChangeAspect="1"/>
          </p:cNvPicPr>
          <p:nvPr>
            <p:ph sz="quarter" idx="1"/>
          </p:nvPr>
        </p:nvPicPr>
        <p:blipFill>
          <a:blip r:embed="rId2"/>
          <a:stretch>
            <a:fillRect/>
          </a:stretch>
        </p:blipFill>
        <p:spPr>
          <a:xfrm>
            <a:off x="4482566" y="1527175"/>
            <a:ext cx="4204234" cy="4572000"/>
          </a:xfrm>
          <a:effectLst>
            <a:outerShdw blurRad="444500" dist="508000" dir="3540000" algn="ctr" rotWithShape="0">
              <a:srgbClr val="000000">
                <a:alpha val="73000"/>
              </a:srgbClr>
            </a:outerShdw>
          </a:effectLst>
        </p:spPr>
      </p:pic>
      <p:sp>
        <p:nvSpPr>
          <p:cNvPr id="6" name="TextBox 5"/>
          <p:cNvSpPr txBox="1"/>
          <p:nvPr/>
        </p:nvSpPr>
        <p:spPr>
          <a:xfrm>
            <a:off x="609600" y="2514600"/>
            <a:ext cx="3429000" cy="2031325"/>
          </a:xfrm>
          <a:prstGeom prst="rect">
            <a:avLst/>
          </a:prstGeom>
          <a:noFill/>
        </p:spPr>
        <p:txBody>
          <a:bodyPr wrap="square" rtlCol="0">
            <a:spAutoFit/>
          </a:bodyPr>
          <a:lstStyle/>
          <a:p>
            <a:r>
              <a:rPr lang="en-US" dirty="0" smtClean="0"/>
              <a:t>Shows the solution of 6x6 </a:t>
            </a:r>
            <a:r>
              <a:rPr lang="en-US" dirty="0" err="1" smtClean="0"/>
              <a:t>matrics</a:t>
            </a:r>
            <a:r>
              <a:rPr lang="en-US" dirty="0" smtClean="0"/>
              <a:t> with all potted queens on the perfect locations, user can put by himself or can be it done by computer (can be said by java program) by pressing solution button too</a:t>
            </a:r>
            <a:endParaRPr lang="en-US" dirty="0"/>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laying 2 _ warning.png"/>
          <p:cNvPicPr>
            <a:picLocks noGrp="1" noChangeAspect="1"/>
          </p:cNvPicPr>
          <p:nvPr>
            <p:ph sz="quarter" idx="1"/>
          </p:nvPr>
        </p:nvPicPr>
        <p:blipFill>
          <a:blip r:embed="rId2"/>
          <a:stretch>
            <a:fillRect/>
          </a:stretch>
        </p:blipFill>
        <p:spPr>
          <a:xfrm>
            <a:off x="609600" y="1676400"/>
            <a:ext cx="3825572" cy="4168501"/>
          </a:xfrm>
          <a:effectLst>
            <a:outerShdw blurRad="444500" dist="508000" dir="3540000" algn="ctr" rotWithShape="0">
              <a:srgbClr val="000000">
                <a:alpha val="73000"/>
              </a:srgbClr>
            </a:outerShdw>
          </a:effectLst>
        </p:spPr>
      </p:pic>
      <p:cxnSp>
        <p:nvCxnSpPr>
          <p:cNvPr id="8" name="Straight Arrow Connector 7"/>
          <p:cNvCxnSpPr/>
          <p:nvPr/>
        </p:nvCxnSpPr>
        <p:spPr>
          <a:xfrm rot="10800000">
            <a:off x="2590800" y="3276600"/>
            <a:ext cx="2209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53000" y="3124200"/>
            <a:ext cx="3429000" cy="923330"/>
          </a:xfrm>
          <a:prstGeom prst="rect">
            <a:avLst/>
          </a:prstGeom>
          <a:noFill/>
        </p:spPr>
        <p:txBody>
          <a:bodyPr wrap="square" rtlCol="0">
            <a:spAutoFit/>
          </a:bodyPr>
          <a:lstStyle/>
          <a:p>
            <a:r>
              <a:rPr lang="en-US" dirty="0" smtClean="0"/>
              <a:t>Shows a message when queen is placed on the same column, which is not possible. </a:t>
            </a:r>
            <a:endParaRPr lang="en-US" dirty="0"/>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Conclsion</a:t>
            </a:r>
            <a:endParaRPr lang="en-US" dirty="0"/>
          </a:p>
        </p:txBody>
      </p:sp>
      <p:sp>
        <p:nvSpPr>
          <p:cNvPr id="3" name="Content Placeholder 2"/>
          <p:cNvSpPr>
            <a:spLocks noGrp="1"/>
          </p:cNvSpPr>
          <p:nvPr>
            <p:ph sz="quarter" idx="1"/>
          </p:nvPr>
        </p:nvSpPr>
        <p:spPr/>
        <p:txBody>
          <a:bodyPr/>
          <a:lstStyle/>
          <a:p>
            <a:r>
              <a:rPr lang="en-US" dirty="0"/>
              <a:t>N-Queen is proposed to illuminate the riddle to </a:t>
            </a:r>
            <a:r>
              <a:rPr lang="en-US" dirty="0" err="1"/>
              <a:t>pt</a:t>
            </a:r>
            <a:r>
              <a:rPr lang="en-US" dirty="0"/>
              <a:t> 8 rulers on a chessboard without collaborating with each other in a solitary line, section or being in a corner to </a:t>
            </a:r>
            <a:r>
              <a:rPr lang="en-US" dirty="0" smtClean="0"/>
              <a:t>corner.</a:t>
            </a:r>
          </a:p>
          <a:p>
            <a:r>
              <a:rPr lang="en-US" dirty="0"/>
              <a:t>What was it before ? </a:t>
            </a:r>
            <a:endParaRPr lang="en-US" dirty="0" smtClean="0"/>
          </a:p>
          <a:p>
            <a:r>
              <a:rPr lang="en-US" dirty="0" smtClean="0"/>
              <a:t>how </a:t>
            </a:r>
            <a:r>
              <a:rPr lang="en-US" dirty="0"/>
              <a:t>it is </a:t>
            </a:r>
            <a:r>
              <a:rPr lang="en-US" dirty="0" smtClean="0"/>
              <a:t>unraveled</a:t>
            </a:r>
          </a:p>
          <a:p>
            <a:r>
              <a:rPr lang="en-US" dirty="0" smtClean="0"/>
              <a:t> </a:t>
            </a:r>
            <a:r>
              <a:rPr lang="en-US" dirty="0"/>
              <a:t>H</a:t>
            </a:r>
            <a:r>
              <a:rPr lang="en-US" dirty="0" smtClean="0"/>
              <a:t>ow </a:t>
            </a:r>
            <a:r>
              <a:rPr lang="en-US" dirty="0"/>
              <a:t>we tackled it utilizing java </a:t>
            </a:r>
            <a:r>
              <a:rPr lang="en-US" dirty="0" smtClean="0"/>
              <a:t>project.</a:t>
            </a:r>
            <a:endParaRPr lang="en-US" dirty="0"/>
          </a:p>
        </p:txBody>
      </p:sp>
    </p:spTree>
    <p:extLst>
      <p:ext uri="{BB962C8B-B14F-4D97-AF65-F5344CB8AC3E}">
        <p14:creationId xmlns:p14="http://schemas.microsoft.com/office/powerpoint/2010/main" val="59903262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References</a:t>
            </a:r>
            <a:endParaRPr lang="en-US" b="1" i="1" dirty="0"/>
          </a:p>
        </p:txBody>
      </p:sp>
      <p:sp>
        <p:nvSpPr>
          <p:cNvPr id="3" name="Content Placeholder 2"/>
          <p:cNvSpPr>
            <a:spLocks noGrp="1"/>
          </p:cNvSpPr>
          <p:nvPr>
            <p:ph sz="quarter" idx="1"/>
          </p:nvPr>
        </p:nvSpPr>
        <p:spPr>
          <a:xfrm>
            <a:off x="304800" y="1524000"/>
            <a:ext cx="8503920" cy="4572000"/>
          </a:xfrm>
        </p:spPr>
        <p:txBody>
          <a:bodyPr>
            <a:normAutofit fontScale="70000" lnSpcReduction="20000"/>
          </a:bodyPr>
          <a:lstStyle/>
          <a:p>
            <a:pPr lvl="0"/>
            <a:r>
              <a:rPr lang="en-US" dirty="0" smtClean="0"/>
              <a:t>http://en.literateprograms.org/Eight_queens_puzzle_%28C%29</a:t>
            </a:r>
          </a:p>
          <a:p>
            <a:pPr lvl="0"/>
            <a:r>
              <a:rPr lang="en-US" dirty="0" smtClean="0"/>
              <a:t>http://en.wikipedia.org/wiki/Eight_queens_puzzle</a:t>
            </a:r>
          </a:p>
          <a:p>
            <a:pPr lvl="0"/>
            <a:r>
              <a:rPr lang="en-US" dirty="0" err="1" smtClean="0"/>
              <a:t>Y.Daniel</a:t>
            </a:r>
            <a:r>
              <a:rPr lang="en-US" dirty="0" smtClean="0"/>
              <a:t> Liang “Introduction to Java Programming, 7</a:t>
            </a:r>
            <a:r>
              <a:rPr lang="en-US" baseline="30000" dirty="0" smtClean="0"/>
              <a:t>th</a:t>
            </a:r>
            <a:r>
              <a:rPr lang="en-US" dirty="0" smtClean="0"/>
              <a:t> </a:t>
            </a:r>
            <a:r>
              <a:rPr lang="en-US" dirty="0" err="1" smtClean="0"/>
              <a:t>edition”,Prentice</a:t>
            </a:r>
            <a:r>
              <a:rPr lang="en-US" dirty="0" smtClean="0"/>
              <a:t> Hall,2008.</a:t>
            </a:r>
          </a:p>
          <a:p>
            <a:pPr lvl="0"/>
            <a:r>
              <a:rPr lang="en-US" dirty="0" smtClean="0"/>
              <a:t>Big Java ,2</a:t>
            </a:r>
            <a:r>
              <a:rPr lang="en-US" baseline="30000" dirty="0" smtClean="0"/>
              <a:t>nd</a:t>
            </a:r>
            <a:r>
              <a:rPr lang="en-US" dirty="0" smtClean="0"/>
              <a:t> edition, Cay </a:t>
            </a:r>
            <a:r>
              <a:rPr lang="en-US" dirty="0" err="1" smtClean="0"/>
              <a:t>Horstman</a:t>
            </a:r>
            <a:r>
              <a:rPr lang="en-US" dirty="0" smtClean="0"/>
              <a:t>, Wiley Student Edition , </a:t>
            </a:r>
            <a:r>
              <a:rPr lang="en-US" dirty="0" err="1" smtClean="0"/>
              <a:t>Wiely</a:t>
            </a:r>
            <a:r>
              <a:rPr lang="en-US" dirty="0" smtClean="0"/>
              <a:t> India Private Limited. </a:t>
            </a:r>
          </a:p>
          <a:p>
            <a:pPr lvl="0"/>
            <a:r>
              <a:rPr lang="en-US" dirty="0" smtClean="0"/>
              <a:t>Herbert </a:t>
            </a:r>
            <a:r>
              <a:rPr lang="en-US" dirty="0" err="1" smtClean="0"/>
              <a:t>Schildt</a:t>
            </a:r>
            <a:r>
              <a:rPr lang="en-US" dirty="0" smtClean="0"/>
              <a:t> “The Complete Reference Java, J2SE 5</a:t>
            </a:r>
            <a:r>
              <a:rPr lang="en-US" baseline="30000" dirty="0" smtClean="0"/>
              <a:t>th</a:t>
            </a:r>
            <a:r>
              <a:rPr lang="en-US" dirty="0" smtClean="0"/>
              <a:t> edition”, Tata McGraw Hill Edition,2007.</a:t>
            </a:r>
          </a:p>
          <a:p>
            <a:pPr lvl="0"/>
            <a:r>
              <a:rPr lang="en-US" dirty="0" err="1" smtClean="0"/>
              <a:t>Bitner</a:t>
            </a:r>
            <a:r>
              <a:rPr lang="en-US" dirty="0" smtClean="0"/>
              <a:t>, J.R. and E.M. </a:t>
            </a:r>
            <a:r>
              <a:rPr lang="en-US" dirty="0" err="1" smtClean="0"/>
              <a:t>Reingold</a:t>
            </a:r>
            <a:r>
              <a:rPr lang="en-US" dirty="0" smtClean="0"/>
              <a:t> (1975), "Backtracking programming techniques," Communications of the ACM, Vol. 18, No. 11, pp. 651-56. </a:t>
            </a:r>
          </a:p>
          <a:p>
            <a:pPr lvl="0"/>
            <a:r>
              <a:rPr lang="en-US" dirty="0" err="1" smtClean="0"/>
              <a:t>Bitner</a:t>
            </a:r>
            <a:r>
              <a:rPr lang="en-US" dirty="0" smtClean="0"/>
              <a:t>, J.R. and E.M. </a:t>
            </a:r>
            <a:r>
              <a:rPr lang="en-US" dirty="0" err="1" smtClean="0"/>
              <a:t>Reingold</a:t>
            </a:r>
            <a:r>
              <a:rPr lang="en-US" dirty="0" smtClean="0"/>
              <a:t> (1975), "Backtracking </a:t>
            </a:r>
            <a:r>
              <a:rPr lang="en-US" dirty="0" err="1" smtClean="0"/>
              <a:t>programmingtechniques</a:t>
            </a:r>
            <a:r>
              <a:rPr lang="en-US" dirty="0" smtClean="0"/>
              <a:t>," Communications of the ACM, Vol. 18, No.11, pp. 651-56. Herbert </a:t>
            </a:r>
            <a:r>
              <a:rPr lang="en-US" dirty="0" err="1" smtClean="0"/>
              <a:t>Schildt</a:t>
            </a:r>
            <a:r>
              <a:rPr lang="en-US" dirty="0" smtClean="0"/>
              <a:t> “The Complete Reference Java, J2SE 5</a:t>
            </a:r>
            <a:r>
              <a:rPr lang="en-US" baseline="30000" dirty="0" smtClean="0"/>
              <a:t>th</a:t>
            </a:r>
            <a:r>
              <a:rPr lang="en-US" dirty="0" smtClean="0"/>
              <a:t> edition”, Tata McGraw Hill Edition,2007. </a:t>
            </a:r>
          </a:p>
          <a:p>
            <a:pPr lvl="0"/>
            <a:r>
              <a:rPr lang="en-US" dirty="0" smtClean="0"/>
              <a:t>http://www.java.ahchuthan.org/2012/02/n-queens-problem-in-java.html</a:t>
            </a:r>
          </a:p>
          <a:p>
            <a:endParaRPr lang="en-US"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all about</a:t>
            </a:r>
            <a:endParaRPr lang="en-US" dirty="0"/>
          </a:p>
        </p:txBody>
      </p:sp>
      <p:sp>
        <p:nvSpPr>
          <p:cNvPr id="3" name="Content Placeholder 2"/>
          <p:cNvSpPr>
            <a:spLocks noGrp="1"/>
          </p:cNvSpPr>
          <p:nvPr>
            <p:ph sz="quarter" idx="1"/>
          </p:nvPr>
        </p:nvSpPr>
        <p:spPr/>
        <p:txBody>
          <a:bodyPr/>
          <a:lstStyle/>
          <a:p>
            <a:pPr algn="just"/>
            <a:r>
              <a:rPr lang="en-US" dirty="0" smtClean="0">
                <a:latin typeface="Times New Roman"/>
                <a:ea typeface="Times New Roman"/>
              </a:rPr>
              <a:t>The eight rulers riddle is the issue of putting eight chess rulers on a 8×8 chessboard so that no two rulers debilitate each other.</a:t>
            </a:r>
          </a:p>
          <a:p>
            <a:pPr algn="just"/>
            <a:r>
              <a:rPr lang="en-US" dirty="0" smtClean="0"/>
              <a:t>This riddle was published as a 8x8 </a:t>
            </a:r>
            <a:r>
              <a:rPr lang="en-US" dirty="0" err="1" smtClean="0"/>
              <a:t>matrics</a:t>
            </a:r>
            <a:r>
              <a:rPr lang="en-US" dirty="0" smtClean="0"/>
              <a:t>, but it is expanded to N-Queen riddle.</a:t>
            </a:r>
          </a:p>
          <a:p>
            <a:pPr algn="just"/>
            <a:r>
              <a:rPr lang="en-US" dirty="0" smtClean="0"/>
              <a:t>Where person has to enter the dimension and the queen numbers, and have to arrange that queens. </a:t>
            </a:r>
          </a:p>
          <a:p>
            <a:pPr algn="just"/>
            <a:endParaRPr lang="en-US"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the past</a:t>
            </a:r>
            <a:endParaRPr lang="en-US" dirty="0"/>
          </a:p>
        </p:txBody>
      </p:sp>
      <p:sp>
        <p:nvSpPr>
          <p:cNvPr id="3" name="Content Placeholder 2"/>
          <p:cNvSpPr>
            <a:spLocks noGrp="1"/>
          </p:cNvSpPr>
          <p:nvPr>
            <p:ph sz="quarter" idx="1"/>
          </p:nvPr>
        </p:nvSpPr>
        <p:spPr/>
        <p:txBody>
          <a:bodyPr/>
          <a:lstStyle/>
          <a:p>
            <a:pPr algn="just"/>
            <a:r>
              <a:rPr lang="en-US" dirty="0" smtClean="0"/>
              <a:t>Was first introduced by Chess arranger, Max </a:t>
            </a:r>
            <a:r>
              <a:rPr lang="en-US" dirty="0" err="1" smtClean="0"/>
              <a:t>Bezzel</a:t>
            </a:r>
            <a:r>
              <a:rPr lang="en-US" dirty="0" smtClean="0"/>
              <a:t> </a:t>
            </a:r>
            <a:r>
              <a:rPr lang="en-US" dirty="0" err="1" smtClean="0"/>
              <a:t>ans</a:t>
            </a:r>
            <a:r>
              <a:rPr lang="en-US" dirty="0" smtClean="0"/>
              <a:t> distributed the eight rulers riddle in 1848.</a:t>
            </a:r>
          </a:p>
          <a:p>
            <a:pPr algn="just"/>
            <a:r>
              <a:rPr lang="en-US" dirty="0" smtClean="0"/>
              <a:t>From that point forward, numerous mathematicians, including Carl Friedrich Gauss, have taken a shot at both the eight rulers riddle and it’s summed up n-rulers form. </a:t>
            </a:r>
          </a:p>
          <a:p>
            <a:pPr algn="just"/>
            <a:r>
              <a:rPr lang="en-US" dirty="0" smtClean="0"/>
              <a:t>In 1972 </a:t>
            </a:r>
            <a:r>
              <a:rPr lang="en-US" dirty="0" err="1" smtClean="0"/>
              <a:t>Edsger</a:t>
            </a:r>
            <a:r>
              <a:rPr lang="en-US" dirty="0" smtClean="0"/>
              <a:t> </a:t>
            </a:r>
            <a:r>
              <a:rPr lang="en-US" dirty="0" err="1" smtClean="0"/>
              <a:t>Dijkstra</a:t>
            </a:r>
            <a:r>
              <a:rPr lang="en-US" dirty="0" smtClean="0"/>
              <a:t> utilized this issue to show the force of what he called organized programming.</a:t>
            </a:r>
            <a:endParaRPr lang="en-US" dirty="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it to the Solution</a:t>
            </a:r>
            <a:endParaRPr lang="en-US" dirty="0"/>
          </a:p>
        </p:txBody>
      </p:sp>
      <p:sp>
        <p:nvSpPr>
          <p:cNvPr id="3" name="Content Placeholder 2"/>
          <p:cNvSpPr>
            <a:spLocks noGrp="1"/>
          </p:cNvSpPr>
          <p:nvPr>
            <p:ph sz="quarter" idx="1"/>
          </p:nvPr>
        </p:nvSpPr>
        <p:spPr/>
        <p:txBody>
          <a:bodyPr/>
          <a:lstStyle/>
          <a:p>
            <a:pPr algn="just"/>
            <a:r>
              <a:rPr lang="en-US" dirty="0" smtClean="0"/>
              <a:t>This issue can be very computationally costly as there are 4,426,165,368 game plans “and that’s a lot”.</a:t>
            </a:r>
          </a:p>
          <a:p>
            <a:pPr algn="just"/>
            <a:r>
              <a:rPr lang="en-US" dirty="0" smtClean="0"/>
              <a:t>The eight rulers riddle has 92 particular arrangements</a:t>
            </a:r>
          </a:p>
          <a:p>
            <a:pPr algn="just"/>
            <a:r>
              <a:rPr lang="en-US" dirty="0" smtClean="0"/>
              <a:t>On the off chance that arrangements that contrast just by symmetry operations (revolutions and reflections) of the board are considered one, the riddle has 12 crucial arrangements. </a:t>
            </a:r>
            <a:endParaRPr lang="en-US"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pPr algn="just"/>
            <a:r>
              <a:rPr lang="en-US" dirty="0" smtClean="0"/>
              <a:t>On the off chance that arrangements that contrast just by symmetry operations (revolutions and reflections) of the board are considered one, the riddle has 12 crucial arrangements. </a:t>
            </a:r>
          </a:p>
          <a:p>
            <a:pPr algn="just"/>
            <a:r>
              <a:rPr lang="en-US" dirty="0" smtClean="0"/>
              <a:t>Of the 12 essential answers for the issue with eight rulers on a 8x8 board, precisely one is equivalent to its own particular 180 degree turn, and none are equivalent to their 90 degree revolution, along these lines the quantity of unmistakable arrangements is 11*8 + 1*4 = 92!</a:t>
            </a:r>
            <a:endParaRPr lang="en-US" dirty="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1026" name="Picture 0" descr="Description: Eight Queens Solution.png"/>
          <p:cNvPicPr>
            <a:picLocks noGrp="1" noChangeAspect="1" noChangeArrowheads="1"/>
          </p:cNvPicPr>
          <p:nvPr>
            <p:ph sz="quarter" idx="1"/>
          </p:nvPr>
        </p:nvPicPr>
        <p:blipFill>
          <a:blip r:embed="rId2">
            <a:lum bright="-3000"/>
          </a:blip>
          <a:srcRect/>
          <a:stretch>
            <a:fillRect/>
          </a:stretch>
        </p:blipFill>
        <p:spPr bwMode="auto">
          <a:xfrm>
            <a:off x="2895600" y="1676400"/>
            <a:ext cx="3346554" cy="3346554"/>
          </a:xfrm>
          <a:prstGeom prst="rect">
            <a:avLst/>
          </a:prstGeom>
          <a:noFill/>
          <a:ln w="9525">
            <a:noFill/>
            <a:miter lim="800000"/>
            <a:headEnd/>
            <a:tailEnd/>
          </a:ln>
          <a:effectLst>
            <a:outerShdw blurRad="381000" dist="673100" dir="4020000" sx="111000" sy="111000" algn="ctr" rotWithShape="0">
              <a:srgbClr val="000000">
                <a:alpha val="37000"/>
              </a:srgbClr>
            </a:outerShdw>
          </a:effectLst>
        </p:spPr>
      </p:pic>
      <p:sp>
        <p:nvSpPr>
          <p:cNvPr id="5" name="TextBox 4"/>
          <p:cNvSpPr txBox="1"/>
          <p:nvPr/>
        </p:nvSpPr>
        <p:spPr>
          <a:xfrm>
            <a:off x="2743200" y="5486400"/>
            <a:ext cx="3647153" cy="646331"/>
          </a:xfrm>
          <a:prstGeom prst="rect">
            <a:avLst/>
          </a:prstGeom>
          <a:noFill/>
        </p:spPr>
        <p:txBody>
          <a:bodyPr wrap="none" rtlCol="0">
            <a:spAutoFit/>
          </a:bodyPr>
          <a:lstStyle/>
          <a:p>
            <a:pPr algn="ctr"/>
            <a:r>
              <a:rPr lang="en-US" dirty="0" smtClean="0"/>
              <a:t>Figure shows the arrangements of</a:t>
            </a:r>
          </a:p>
          <a:p>
            <a:pPr algn="ctr"/>
            <a:r>
              <a:rPr lang="en-US" dirty="0" smtClean="0"/>
              <a:t> 8 queens on a 8x8 chessboard</a:t>
            </a:r>
            <a:endParaRPr lang="en-US" dirty="0"/>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pPr algn="just"/>
            <a:r>
              <a:rPr lang="en-US" dirty="0" smtClean="0"/>
              <a:t>Inconsequentially, there is stand out answer for a 1 x 1 board, and it's not hard to see that there are no conceivable answers for a 2 x 2 or 3 x 3 measured board. </a:t>
            </a:r>
          </a:p>
          <a:p>
            <a:r>
              <a:rPr lang="en-US" dirty="0" smtClean="0"/>
              <a:t>It's fascinating that, whilst there are 10 answers for a 5 x 5 board.</a:t>
            </a:r>
          </a:p>
          <a:p>
            <a:r>
              <a:rPr lang="en-US" dirty="0" smtClean="0"/>
              <a:t>But what with 10x10, with 15x15 even more with 26x26, kind of shocking! And that gives </a:t>
            </a:r>
            <a:r>
              <a:rPr lang="en-US" u="sng" dirty="0" smtClean="0"/>
              <a:t>22,317,699,616,364,000</a:t>
            </a:r>
            <a:r>
              <a:rPr lang="en-US" dirty="0" smtClean="0"/>
              <a:t> total solutions with </a:t>
            </a:r>
            <a:r>
              <a:rPr lang="en-US" u="sng" dirty="0" smtClean="0"/>
              <a:t>2,789,712,466,510,280</a:t>
            </a:r>
            <a:r>
              <a:rPr lang="en-US" dirty="0" smtClean="0"/>
              <a:t> unique ones.</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3" name="Content Placeholder 2"/>
          <p:cNvSpPr>
            <a:spLocks noGrp="1"/>
          </p:cNvSpPr>
          <p:nvPr>
            <p:ph sz="quarter" idx="1"/>
          </p:nvPr>
        </p:nvSpPr>
        <p:spPr/>
        <p:txBody>
          <a:bodyPr/>
          <a:lstStyle/>
          <a:p>
            <a:pPr algn="just"/>
            <a:r>
              <a:rPr lang="en-US" dirty="0" smtClean="0"/>
              <a:t>This riddle is for 8x8 </a:t>
            </a:r>
            <a:r>
              <a:rPr lang="en-US" dirty="0" err="1" smtClean="0"/>
              <a:t>matric</a:t>
            </a:r>
            <a:r>
              <a:rPr lang="en-US" dirty="0" smtClean="0"/>
              <a:t>, we are building up a JAVA application in which we can choose the estimation of n, attempting to make it dynamic. </a:t>
            </a:r>
          </a:p>
          <a:p>
            <a:pPr algn="just"/>
            <a:r>
              <a:rPr lang="en-US" dirty="0" smtClean="0"/>
              <a:t>Where n can be up to player and from the estimation of n, the board will be made in </a:t>
            </a:r>
            <a:r>
              <a:rPr lang="en-US" dirty="0" err="1" smtClean="0"/>
              <a:t>jpanel</a:t>
            </a:r>
            <a:r>
              <a:rPr lang="en-US" dirty="0" smtClean="0"/>
              <a:t>.</a:t>
            </a:r>
          </a:p>
          <a:p>
            <a:pPr algn="just"/>
            <a:r>
              <a:rPr lang="en-US" dirty="0" smtClean="0"/>
              <a:t> We are additionally giving an answer catch which demonstrates the all conceivable positions to the player, so player can take an assistance of PC to get the answer.</a:t>
            </a:r>
          </a:p>
          <a:p>
            <a:endParaRPr lang="en-US"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sz="quarter" idx="1"/>
          </p:nvPr>
        </p:nvSpPr>
        <p:spPr/>
        <p:txBody>
          <a:bodyPr>
            <a:normAutofit fontScale="70000" lnSpcReduction="20000"/>
          </a:bodyPr>
          <a:lstStyle/>
          <a:p>
            <a:pPr marL="0" marR="0">
              <a:spcBef>
                <a:spcPts val="0"/>
              </a:spcBef>
              <a:spcAft>
                <a:spcPts val="0"/>
              </a:spcAft>
              <a:buNone/>
            </a:pPr>
            <a:r>
              <a:rPr lang="en-US" sz="2800" dirty="0" smtClean="0">
                <a:latin typeface="Times New Roman"/>
                <a:ea typeface="Times New Roman"/>
              </a:rPr>
              <a:t>1)  Start in the furthest left segment </a:t>
            </a:r>
          </a:p>
          <a:p>
            <a:pPr marL="0" marR="0">
              <a:spcBef>
                <a:spcPts val="0"/>
              </a:spcBef>
              <a:spcAft>
                <a:spcPts val="0"/>
              </a:spcAft>
              <a:buNone/>
            </a:pPr>
            <a:endParaRPr lang="en-US" sz="2800" dirty="0" smtClean="0">
              <a:latin typeface="Times New Roman"/>
              <a:ea typeface="Times New Roman"/>
            </a:endParaRPr>
          </a:p>
          <a:p>
            <a:pPr marL="0" marR="0">
              <a:spcBef>
                <a:spcPts val="0"/>
              </a:spcBef>
              <a:spcAft>
                <a:spcPts val="0"/>
              </a:spcAft>
              <a:buNone/>
            </a:pPr>
            <a:r>
              <a:rPr lang="en-US" sz="2800" dirty="0" smtClean="0">
                <a:latin typeface="Times New Roman"/>
                <a:ea typeface="Times New Roman"/>
              </a:rPr>
              <a:t>2)  If all rulers are set </a:t>
            </a:r>
          </a:p>
          <a:p>
            <a:pPr marL="0" marR="0" indent="457200">
              <a:spcBef>
                <a:spcPts val="0"/>
              </a:spcBef>
              <a:spcAft>
                <a:spcPts val="0"/>
              </a:spcAft>
              <a:buNone/>
            </a:pPr>
            <a:r>
              <a:rPr lang="en-US" sz="2800" dirty="0" smtClean="0">
                <a:latin typeface="Times New Roman"/>
                <a:ea typeface="Times New Roman"/>
              </a:rPr>
              <a:t>return true </a:t>
            </a:r>
          </a:p>
          <a:p>
            <a:pPr marL="0" marR="0" indent="457200">
              <a:spcBef>
                <a:spcPts val="0"/>
              </a:spcBef>
              <a:spcAft>
                <a:spcPts val="0"/>
              </a:spcAft>
              <a:buNone/>
            </a:pPr>
            <a:r>
              <a:rPr lang="en-US" sz="2800" dirty="0" smtClean="0">
                <a:latin typeface="Times New Roman"/>
                <a:ea typeface="Times New Roman"/>
              </a:rPr>
              <a:t> </a:t>
            </a:r>
          </a:p>
          <a:p>
            <a:pPr marL="0" marR="0">
              <a:spcBef>
                <a:spcPts val="0"/>
              </a:spcBef>
              <a:spcAft>
                <a:spcPts val="0"/>
              </a:spcAft>
              <a:buNone/>
            </a:pPr>
            <a:r>
              <a:rPr lang="en-US" sz="2800" dirty="0" smtClean="0">
                <a:latin typeface="Times New Roman"/>
                <a:ea typeface="Times New Roman"/>
              </a:rPr>
              <a:t>3)  Try all lines in the present segment. Do taking after for each attempted column. </a:t>
            </a:r>
          </a:p>
          <a:p>
            <a:pPr marL="0" marR="0" indent="457200">
              <a:spcBef>
                <a:spcPts val="0"/>
              </a:spcBef>
              <a:spcAft>
                <a:spcPts val="0"/>
              </a:spcAft>
              <a:buNone/>
            </a:pPr>
            <a:r>
              <a:rPr lang="en-US" sz="2800" dirty="0" smtClean="0">
                <a:latin typeface="Times New Roman"/>
                <a:ea typeface="Times New Roman"/>
              </a:rPr>
              <a:t>a)  If the ruler can be set securely in this line then stamp this [row, column] as a major aspect of the arrangement and recursively check if putting ruler here prompts an answer. </a:t>
            </a:r>
          </a:p>
          <a:p>
            <a:pPr marL="0" marR="0" indent="457200">
              <a:spcBef>
                <a:spcPts val="0"/>
              </a:spcBef>
              <a:spcAft>
                <a:spcPts val="0"/>
              </a:spcAft>
              <a:buNone/>
            </a:pPr>
            <a:r>
              <a:rPr lang="en-US" sz="2800" dirty="0" smtClean="0">
                <a:latin typeface="Times New Roman"/>
                <a:ea typeface="Times New Roman"/>
              </a:rPr>
              <a:t>b)  If setting ruler in [row, column] prompts an answer then return true. </a:t>
            </a:r>
          </a:p>
          <a:p>
            <a:pPr marL="0" marR="0" indent="457200">
              <a:spcBef>
                <a:spcPts val="0"/>
              </a:spcBef>
              <a:spcAft>
                <a:spcPts val="0"/>
              </a:spcAft>
              <a:buNone/>
            </a:pPr>
            <a:r>
              <a:rPr lang="en-US" sz="2800" dirty="0" smtClean="0">
                <a:latin typeface="Times New Roman"/>
                <a:ea typeface="Times New Roman"/>
              </a:rPr>
              <a:t>c)  If setting ruler doesn't prompt an answer then unmark this [row, column] (Backtrack) and go to step (a) to attempt different lines. </a:t>
            </a:r>
          </a:p>
          <a:p>
            <a:pPr marL="0" marR="0" indent="457200">
              <a:spcBef>
                <a:spcPts val="0"/>
              </a:spcBef>
              <a:spcAft>
                <a:spcPts val="0"/>
              </a:spcAft>
              <a:buNone/>
            </a:pPr>
            <a:r>
              <a:rPr lang="en-US" sz="2800" dirty="0" smtClean="0">
                <a:latin typeface="Times New Roman"/>
                <a:ea typeface="Times New Roman"/>
              </a:rPr>
              <a:t> </a:t>
            </a:r>
          </a:p>
          <a:p>
            <a:pPr marL="0" marR="0">
              <a:spcBef>
                <a:spcPts val="0"/>
              </a:spcBef>
              <a:spcAft>
                <a:spcPts val="0"/>
              </a:spcAft>
              <a:buNone/>
            </a:pPr>
            <a:r>
              <a:rPr lang="en-US" sz="2800" dirty="0" smtClean="0">
                <a:latin typeface="Times New Roman"/>
                <a:ea typeface="Times New Roman"/>
              </a:rPr>
              <a:t>3)  If the sum total of what lines have been attempted and nothing worked, return false to trigger backtracking.</a:t>
            </a:r>
          </a:p>
          <a:p>
            <a:endParaRPr lang="en-US" dirty="0"/>
          </a:p>
        </p:txBody>
      </p:sp>
    </p:spTree>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68</TotalTime>
  <Words>796</Words>
  <Application>Microsoft Office PowerPoint</Application>
  <PresentationFormat>On-screen Show (4:3)</PresentationFormat>
  <Paragraphs>68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Georgia</vt:lpstr>
      <vt:lpstr>Times New Roman</vt:lpstr>
      <vt:lpstr>Wingdings</vt:lpstr>
      <vt:lpstr>Wingdings 2</vt:lpstr>
      <vt:lpstr>Civic</vt:lpstr>
      <vt:lpstr>   N-Queen Game  </vt:lpstr>
      <vt:lpstr>What is all about</vt:lpstr>
      <vt:lpstr>Let’s see the past</vt:lpstr>
      <vt:lpstr>Take it to the Solution</vt:lpstr>
      <vt:lpstr>Cont..</vt:lpstr>
      <vt:lpstr>Cont..</vt:lpstr>
      <vt:lpstr>Cont..</vt:lpstr>
      <vt:lpstr>Our approach</vt:lpstr>
      <vt:lpstr>Algorithm</vt:lpstr>
      <vt:lpstr>How it really goes</vt:lpstr>
      <vt:lpstr>Working</vt:lpstr>
      <vt:lpstr>PowerPoint Presentation</vt:lpstr>
      <vt:lpstr>PowerPoint Presentation</vt:lpstr>
      <vt:lpstr>Conclsion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N-Queen Game  </dc:title>
  <dc:creator>vish</dc:creator>
  <cp:lastModifiedBy>mclibrary</cp:lastModifiedBy>
  <cp:revision>18</cp:revision>
  <dcterms:created xsi:type="dcterms:W3CDTF">2016-05-01T02:35:22Z</dcterms:created>
  <dcterms:modified xsi:type="dcterms:W3CDTF">2016-05-09T17:32:31Z</dcterms:modified>
</cp:coreProperties>
</file>