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238750" cx="10639425"/>
  <p:notesSz cx="6858000" cy="9144000"/>
  <p:embeddedFontLst>
    <p:embeddedFont>
      <p:font typeface="Inter"/>
      <p:regular r:id="rId14"/>
      <p:bold r:id="rId15"/>
    </p:embeddedFont>
    <p:embeddedFont>
      <p:font typeface="Fjalla One"/>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50">
          <p15:clr>
            <a:srgbClr val="747775"/>
          </p15:clr>
        </p15:guide>
        <p15:guide id="2" pos="335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50" orient="horz"/>
        <p:guide pos="3351"/>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Inter-bold.fntdata"/><Relationship Id="rId14" Type="http://schemas.openxmlformats.org/officeDocument/2006/relationships/font" Target="fonts/Inter-regular.fntdata"/><Relationship Id="rId16" Type="http://schemas.openxmlformats.org/officeDocument/2006/relationships/font" Target="fonts/Fjalla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2699" y="685800"/>
            <a:ext cx="6964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52699" y="685800"/>
            <a:ext cx="69642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b599e20ecf_0_0:notes"/>
          <p:cNvSpPr/>
          <p:nvPr>
            <p:ph idx="2" type="sldImg"/>
          </p:nvPr>
        </p:nvSpPr>
        <p:spPr>
          <a:xfrm>
            <a:off x="-52699" y="685800"/>
            <a:ext cx="69642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2b599e20e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599e20ecf_0_3:notes"/>
          <p:cNvSpPr/>
          <p:nvPr>
            <p:ph idx="2" type="sldImg"/>
          </p:nvPr>
        </p:nvSpPr>
        <p:spPr>
          <a:xfrm>
            <a:off x="-52699" y="685800"/>
            <a:ext cx="69642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599e20ec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599e20ecf_0_6:notes"/>
          <p:cNvSpPr/>
          <p:nvPr>
            <p:ph idx="2" type="sldImg"/>
          </p:nvPr>
        </p:nvSpPr>
        <p:spPr>
          <a:xfrm>
            <a:off x="-52699" y="685800"/>
            <a:ext cx="69642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599e20ec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599e20ecf_0_25:notes"/>
          <p:cNvSpPr/>
          <p:nvPr>
            <p:ph idx="2" type="sldImg"/>
          </p:nvPr>
        </p:nvSpPr>
        <p:spPr>
          <a:xfrm>
            <a:off x="-52699" y="685800"/>
            <a:ext cx="69642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599e20ec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b599e20ecf_0_20:notes"/>
          <p:cNvSpPr/>
          <p:nvPr>
            <p:ph idx="2" type="sldImg"/>
          </p:nvPr>
        </p:nvSpPr>
        <p:spPr>
          <a:xfrm>
            <a:off x="-52699" y="685800"/>
            <a:ext cx="69642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b599e20e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599e20ecf_0_9:notes"/>
          <p:cNvSpPr/>
          <p:nvPr>
            <p:ph idx="2" type="sldImg"/>
          </p:nvPr>
        </p:nvSpPr>
        <p:spPr>
          <a:xfrm>
            <a:off x="-52699" y="685800"/>
            <a:ext cx="69642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b599e20ec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599e20ecf_0_15:notes"/>
          <p:cNvSpPr/>
          <p:nvPr>
            <p:ph idx="2" type="sldImg"/>
          </p:nvPr>
        </p:nvSpPr>
        <p:spPr>
          <a:xfrm>
            <a:off x="-52699" y="685800"/>
            <a:ext cx="69642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599e20e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62686" y="758363"/>
            <a:ext cx="9913800" cy="2090700"/>
          </a:xfrm>
          <a:prstGeom prst="rect">
            <a:avLst/>
          </a:prstGeom>
        </p:spPr>
        <p:txBody>
          <a:bodyPr anchorCtr="0" anchor="b" bIns="101975" lIns="101975" spcFirstLastPara="1" rIns="101975" wrap="square" tIns="101975">
            <a:normAutofit/>
          </a:bodyPr>
          <a:lstStyle>
            <a:lvl1pPr lvl="0" algn="ctr">
              <a:spcBef>
                <a:spcPts val="0"/>
              </a:spcBef>
              <a:spcAft>
                <a:spcPts val="0"/>
              </a:spcAft>
              <a:buSzPts val="5800"/>
              <a:buNone/>
              <a:defRPr sz="5800"/>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p:txBody>
      </p:sp>
      <p:sp>
        <p:nvSpPr>
          <p:cNvPr id="11" name="Google Shape;11;p2"/>
          <p:cNvSpPr txBox="1"/>
          <p:nvPr>
            <p:ph idx="1" type="subTitle"/>
          </p:nvPr>
        </p:nvSpPr>
        <p:spPr>
          <a:xfrm>
            <a:off x="362676" y="2886609"/>
            <a:ext cx="9913800" cy="807300"/>
          </a:xfrm>
          <a:prstGeom prst="rect">
            <a:avLst/>
          </a:prstGeom>
        </p:spPr>
        <p:txBody>
          <a:bodyPr anchorCtr="0" anchor="t" bIns="101975" lIns="101975" spcFirstLastPara="1" rIns="101975" wrap="square" tIns="101975">
            <a:normAutofit/>
          </a:bodyPr>
          <a:lstStyle>
            <a:lvl1pPr lvl="0" algn="ctr">
              <a:lnSpc>
                <a:spcPct val="100000"/>
              </a:lnSpc>
              <a:spcBef>
                <a:spcPts val="0"/>
              </a:spcBef>
              <a:spcAft>
                <a:spcPts val="0"/>
              </a:spcAft>
              <a:buSzPts val="3100"/>
              <a:buNone/>
              <a:defRPr sz="3100"/>
            </a:lvl1pPr>
            <a:lvl2pPr lvl="1" algn="ctr">
              <a:lnSpc>
                <a:spcPct val="100000"/>
              </a:lnSpc>
              <a:spcBef>
                <a:spcPts val="0"/>
              </a:spcBef>
              <a:spcAft>
                <a:spcPts val="0"/>
              </a:spcAft>
              <a:buSzPts val="3100"/>
              <a:buNone/>
              <a:defRPr sz="3100"/>
            </a:lvl2pPr>
            <a:lvl3pPr lvl="2" algn="ctr">
              <a:lnSpc>
                <a:spcPct val="100000"/>
              </a:lnSpc>
              <a:spcBef>
                <a:spcPts val="0"/>
              </a:spcBef>
              <a:spcAft>
                <a:spcPts val="0"/>
              </a:spcAft>
              <a:buSzPts val="3100"/>
              <a:buNone/>
              <a:defRPr sz="3100"/>
            </a:lvl3pPr>
            <a:lvl4pPr lvl="3" algn="ctr">
              <a:lnSpc>
                <a:spcPct val="100000"/>
              </a:lnSpc>
              <a:spcBef>
                <a:spcPts val="0"/>
              </a:spcBef>
              <a:spcAft>
                <a:spcPts val="0"/>
              </a:spcAft>
              <a:buSzPts val="3100"/>
              <a:buNone/>
              <a:defRPr sz="3100"/>
            </a:lvl4pPr>
            <a:lvl5pPr lvl="4" algn="ctr">
              <a:lnSpc>
                <a:spcPct val="100000"/>
              </a:lnSpc>
              <a:spcBef>
                <a:spcPts val="0"/>
              </a:spcBef>
              <a:spcAft>
                <a:spcPts val="0"/>
              </a:spcAft>
              <a:buSzPts val="3100"/>
              <a:buNone/>
              <a:defRPr sz="3100"/>
            </a:lvl5pPr>
            <a:lvl6pPr lvl="5" algn="ctr">
              <a:lnSpc>
                <a:spcPct val="100000"/>
              </a:lnSpc>
              <a:spcBef>
                <a:spcPts val="0"/>
              </a:spcBef>
              <a:spcAft>
                <a:spcPts val="0"/>
              </a:spcAft>
              <a:buSzPts val="3100"/>
              <a:buNone/>
              <a:defRPr sz="3100"/>
            </a:lvl6pPr>
            <a:lvl7pPr lvl="6" algn="ctr">
              <a:lnSpc>
                <a:spcPct val="100000"/>
              </a:lnSpc>
              <a:spcBef>
                <a:spcPts val="0"/>
              </a:spcBef>
              <a:spcAft>
                <a:spcPts val="0"/>
              </a:spcAft>
              <a:buSzPts val="3100"/>
              <a:buNone/>
              <a:defRPr sz="3100"/>
            </a:lvl7pPr>
            <a:lvl8pPr lvl="7" algn="ctr">
              <a:lnSpc>
                <a:spcPct val="100000"/>
              </a:lnSpc>
              <a:spcBef>
                <a:spcPts val="0"/>
              </a:spcBef>
              <a:spcAft>
                <a:spcPts val="0"/>
              </a:spcAft>
              <a:buSzPts val="3100"/>
              <a:buNone/>
              <a:defRPr sz="3100"/>
            </a:lvl8pPr>
            <a:lvl9pPr lvl="8" algn="ctr">
              <a:lnSpc>
                <a:spcPct val="100000"/>
              </a:lnSpc>
              <a:spcBef>
                <a:spcPts val="0"/>
              </a:spcBef>
              <a:spcAft>
                <a:spcPts val="0"/>
              </a:spcAft>
              <a:buSzPts val="3100"/>
              <a:buNone/>
              <a:defRPr sz="3100"/>
            </a:lvl9pPr>
          </a:lstStyle>
          <a:p/>
        </p:txBody>
      </p:sp>
      <p:sp>
        <p:nvSpPr>
          <p:cNvPr id="12" name="Google Shape;12;p2"/>
          <p:cNvSpPr txBox="1"/>
          <p:nvPr>
            <p:ph idx="12" type="sldNum"/>
          </p:nvPr>
        </p:nvSpPr>
        <p:spPr>
          <a:xfrm>
            <a:off x="9858058" y="4749573"/>
            <a:ext cx="638700" cy="401100"/>
          </a:xfrm>
          <a:prstGeom prst="rect">
            <a:avLst/>
          </a:prstGeom>
        </p:spPr>
        <p:txBody>
          <a:bodyPr anchorCtr="0" anchor="ctr" bIns="101975" lIns="101975" spcFirstLastPara="1" rIns="101975" wrap="square" tIns="1019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62676" y="1126609"/>
            <a:ext cx="9913800" cy="1999800"/>
          </a:xfrm>
          <a:prstGeom prst="rect">
            <a:avLst/>
          </a:prstGeom>
        </p:spPr>
        <p:txBody>
          <a:bodyPr anchorCtr="0" anchor="b" bIns="101975" lIns="101975" spcFirstLastPara="1" rIns="101975" wrap="square" tIns="101975">
            <a:normAutofit/>
          </a:bodyPr>
          <a:lstStyle>
            <a:lvl1pPr lvl="0" algn="ctr">
              <a:spcBef>
                <a:spcPts val="0"/>
              </a:spcBef>
              <a:spcAft>
                <a:spcPts val="0"/>
              </a:spcAft>
              <a:buSzPts val="13400"/>
              <a:buNone/>
              <a:defRPr sz="13400"/>
            </a:lvl1pPr>
            <a:lvl2pPr lvl="1" algn="ctr">
              <a:spcBef>
                <a:spcPts val="0"/>
              </a:spcBef>
              <a:spcAft>
                <a:spcPts val="0"/>
              </a:spcAft>
              <a:buSzPts val="13400"/>
              <a:buNone/>
              <a:defRPr sz="13400"/>
            </a:lvl2pPr>
            <a:lvl3pPr lvl="2" algn="ctr">
              <a:spcBef>
                <a:spcPts val="0"/>
              </a:spcBef>
              <a:spcAft>
                <a:spcPts val="0"/>
              </a:spcAft>
              <a:buSzPts val="13400"/>
              <a:buNone/>
              <a:defRPr sz="13400"/>
            </a:lvl3pPr>
            <a:lvl4pPr lvl="3" algn="ctr">
              <a:spcBef>
                <a:spcPts val="0"/>
              </a:spcBef>
              <a:spcAft>
                <a:spcPts val="0"/>
              </a:spcAft>
              <a:buSzPts val="13400"/>
              <a:buNone/>
              <a:defRPr sz="13400"/>
            </a:lvl4pPr>
            <a:lvl5pPr lvl="4" algn="ctr">
              <a:spcBef>
                <a:spcPts val="0"/>
              </a:spcBef>
              <a:spcAft>
                <a:spcPts val="0"/>
              </a:spcAft>
              <a:buSzPts val="13400"/>
              <a:buNone/>
              <a:defRPr sz="13400"/>
            </a:lvl5pPr>
            <a:lvl6pPr lvl="5" algn="ctr">
              <a:spcBef>
                <a:spcPts val="0"/>
              </a:spcBef>
              <a:spcAft>
                <a:spcPts val="0"/>
              </a:spcAft>
              <a:buSzPts val="13400"/>
              <a:buNone/>
              <a:defRPr sz="13400"/>
            </a:lvl6pPr>
            <a:lvl7pPr lvl="6" algn="ctr">
              <a:spcBef>
                <a:spcPts val="0"/>
              </a:spcBef>
              <a:spcAft>
                <a:spcPts val="0"/>
              </a:spcAft>
              <a:buSzPts val="13400"/>
              <a:buNone/>
              <a:defRPr sz="13400"/>
            </a:lvl7pPr>
            <a:lvl8pPr lvl="7" algn="ctr">
              <a:spcBef>
                <a:spcPts val="0"/>
              </a:spcBef>
              <a:spcAft>
                <a:spcPts val="0"/>
              </a:spcAft>
              <a:buSzPts val="13400"/>
              <a:buNone/>
              <a:defRPr sz="13400"/>
            </a:lvl8pPr>
            <a:lvl9pPr lvl="8" algn="ctr">
              <a:spcBef>
                <a:spcPts val="0"/>
              </a:spcBef>
              <a:spcAft>
                <a:spcPts val="0"/>
              </a:spcAft>
              <a:buSzPts val="13400"/>
              <a:buNone/>
              <a:defRPr sz="13400"/>
            </a:lvl9pPr>
          </a:lstStyle>
          <a:p>
            <a:r>
              <a:t>xx%</a:t>
            </a:r>
          </a:p>
        </p:txBody>
      </p:sp>
      <p:sp>
        <p:nvSpPr>
          <p:cNvPr id="46" name="Google Shape;46;p11"/>
          <p:cNvSpPr txBox="1"/>
          <p:nvPr>
            <p:ph idx="1" type="body"/>
          </p:nvPr>
        </p:nvSpPr>
        <p:spPr>
          <a:xfrm>
            <a:off x="362676" y="3210600"/>
            <a:ext cx="9913800" cy="1324800"/>
          </a:xfrm>
          <a:prstGeom prst="rect">
            <a:avLst/>
          </a:prstGeom>
        </p:spPr>
        <p:txBody>
          <a:bodyPr anchorCtr="0" anchor="t" bIns="101975" lIns="101975" spcFirstLastPara="1" rIns="101975" wrap="square" tIns="101975">
            <a:normAutofit/>
          </a:bodyPr>
          <a:lstStyle>
            <a:lvl1pPr indent="-355600" lvl="0" marL="457200" algn="ctr">
              <a:spcBef>
                <a:spcPts val="0"/>
              </a:spcBef>
              <a:spcAft>
                <a:spcPts val="0"/>
              </a:spcAft>
              <a:buSzPts val="20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47" name="Google Shape;47;p11"/>
          <p:cNvSpPr txBox="1"/>
          <p:nvPr>
            <p:ph idx="12" type="sldNum"/>
          </p:nvPr>
        </p:nvSpPr>
        <p:spPr>
          <a:xfrm>
            <a:off x="9858058" y="4749573"/>
            <a:ext cx="638700" cy="401100"/>
          </a:xfrm>
          <a:prstGeom prst="rect">
            <a:avLst/>
          </a:prstGeom>
        </p:spPr>
        <p:txBody>
          <a:bodyPr anchorCtr="0" anchor="ctr" bIns="101975" lIns="101975" spcFirstLastPara="1" rIns="101975" wrap="square" tIns="1019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858058" y="4749573"/>
            <a:ext cx="638700" cy="401100"/>
          </a:xfrm>
          <a:prstGeom prst="rect">
            <a:avLst/>
          </a:prstGeom>
        </p:spPr>
        <p:txBody>
          <a:bodyPr anchorCtr="0" anchor="ctr" bIns="101975" lIns="101975" spcFirstLastPara="1" rIns="101975" wrap="square" tIns="1019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62676" y="2190681"/>
            <a:ext cx="9913800" cy="857400"/>
          </a:xfrm>
          <a:prstGeom prst="rect">
            <a:avLst/>
          </a:prstGeom>
        </p:spPr>
        <p:txBody>
          <a:bodyPr anchorCtr="0" anchor="ctr" bIns="101975" lIns="101975" spcFirstLastPara="1" rIns="101975" wrap="square" tIns="10197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5" name="Google Shape;15;p3"/>
          <p:cNvSpPr txBox="1"/>
          <p:nvPr>
            <p:ph idx="12" type="sldNum"/>
          </p:nvPr>
        </p:nvSpPr>
        <p:spPr>
          <a:xfrm>
            <a:off x="9858058" y="4749573"/>
            <a:ext cx="638700" cy="401100"/>
          </a:xfrm>
          <a:prstGeom prst="rect">
            <a:avLst/>
          </a:prstGeom>
        </p:spPr>
        <p:txBody>
          <a:bodyPr anchorCtr="0" anchor="ctr" bIns="101975" lIns="101975" spcFirstLastPara="1" rIns="101975" wrap="square" tIns="1019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62676" y="453266"/>
            <a:ext cx="9913800" cy="583200"/>
          </a:xfrm>
          <a:prstGeom prst="rect">
            <a:avLst/>
          </a:prstGeom>
        </p:spPr>
        <p:txBody>
          <a:bodyPr anchorCtr="0" anchor="t" bIns="101975" lIns="101975" spcFirstLastPara="1" rIns="101975" wrap="square" tIns="101975">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18" name="Google Shape;18;p4"/>
          <p:cNvSpPr txBox="1"/>
          <p:nvPr>
            <p:ph idx="1" type="body"/>
          </p:nvPr>
        </p:nvSpPr>
        <p:spPr>
          <a:xfrm>
            <a:off x="362676" y="1173817"/>
            <a:ext cx="9913800" cy="3479700"/>
          </a:xfrm>
          <a:prstGeom prst="rect">
            <a:avLst/>
          </a:prstGeom>
        </p:spPr>
        <p:txBody>
          <a:bodyPr anchorCtr="0" anchor="t" bIns="101975" lIns="101975" spcFirstLastPara="1" rIns="101975" wrap="square" tIns="101975">
            <a:normAutofit/>
          </a:bodyPr>
          <a:lstStyle>
            <a:lvl1pPr indent="-355600" lvl="0" marL="457200">
              <a:spcBef>
                <a:spcPts val="0"/>
              </a:spcBef>
              <a:spcAft>
                <a:spcPts val="0"/>
              </a:spcAft>
              <a:buSzPts val="20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 name="Google Shape;19;p4"/>
          <p:cNvSpPr txBox="1"/>
          <p:nvPr>
            <p:ph idx="12" type="sldNum"/>
          </p:nvPr>
        </p:nvSpPr>
        <p:spPr>
          <a:xfrm>
            <a:off x="9858058" y="4749573"/>
            <a:ext cx="638700" cy="401100"/>
          </a:xfrm>
          <a:prstGeom prst="rect">
            <a:avLst/>
          </a:prstGeom>
        </p:spPr>
        <p:txBody>
          <a:bodyPr anchorCtr="0" anchor="ctr" bIns="101975" lIns="101975" spcFirstLastPara="1" rIns="101975" wrap="square" tIns="1019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62676" y="453266"/>
            <a:ext cx="9913800" cy="583200"/>
          </a:xfrm>
          <a:prstGeom prst="rect">
            <a:avLst/>
          </a:prstGeom>
        </p:spPr>
        <p:txBody>
          <a:bodyPr anchorCtr="0" anchor="t" bIns="101975" lIns="101975" spcFirstLastPara="1" rIns="101975" wrap="square" tIns="101975">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2" name="Google Shape;22;p5"/>
          <p:cNvSpPr txBox="1"/>
          <p:nvPr>
            <p:ph idx="1" type="body"/>
          </p:nvPr>
        </p:nvSpPr>
        <p:spPr>
          <a:xfrm>
            <a:off x="362676" y="1173817"/>
            <a:ext cx="4654200" cy="3479700"/>
          </a:xfrm>
          <a:prstGeom prst="rect">
            <a:avLst/>
          </a:prstGeom>
        </p:spPr>
        <p:txBody>
          <a:bodyPr anchorCtr="0" anchor="t" bIns="101975" lIns="101975" spcFirstLastPara="1" rIns="101975" wrap="square" tIns="101975">
            <a:normAutofit/>
          </a:bodyPr>
          <a:lstStyle>
            <a:lvl1pPr indent="-330200" lvl="0" marL="457200">
              <a:spcBef>
                <a:spcPts val="0"/>
              </a:spcBef>
              <a:spcAft>
                <a:spcPts val="0"/>
              </a:spcAft>
              <a:buSzPts val="1600"/>
              <a:buChar char="●"/>
              <a:defRPr sz="16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23" name="Google Shape;23;p5"/>
          <p:cNvSpPr txBox="1"/>
          <p:nvPr>
            <p:ph idx="2" type="body"/>
          </p:nvPr>
        </p:nvSpPr>
        <p:spPr>
          <a:xfrm>
            <a:off x="5622699" y="1173817"/>
            <a:ext cx="4654200" cy="3479700"/>
          </a:xfrm>
          <a:prstGeom prst="rect">
            <a:avLst/>
          </a:prstGeom>
        </p:spPr>
        <p:txBody>
          <a:bodyPr anchorCtr="0" anchor="t" bIns="101975" lIns="101975" spcFirstLastPara="1" rIns="101975" wrap="square" tIns="101975">
            <a:normAutofit/>
          </a:bodyPr>
          <a:lstStyle>
            <a:lvl1pPr indent="-330200" lvl="0" marL="457200">
              <a:spcBef>
                <a:spcPts val="0"/>
              </a:spcBef>
              <a:spcAft>
                <a:spcPts val="0"/>
              </a:spcAft>
              <a:buSzPts val="1600"/>
              <a:buChar char="●"/>
              <a:defRPr sz="16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24" name="Google Shape;24;p5"/>
          <p:cNvSpPr txBox="1"/>
          <p:nvPr>
            <p:ph idx="12" type="sldNum"/>
          </p:nvPr>
        </p:nvSpPr>
        <p:spPr>
          <a:xfrm>
            <a:off x="9858058" y="4749573"/>
            <a:ext cx="638700" cy="401100"/>
          </a:xfrm>
          <a:prstGeom prst="rect">
            <a:avLst/>
          </a:prstGeom>
        </p:spPr>
        <p:txBody>
          <a:bodyPr anchorCtr="0" anchor="ctr" bIns="101975" lIns="101975" spcFirstLastPara="1" rIns="101975" wrap="square" tIns="1019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62676" y="453266"/>
            <a:ext cx="9913800" cy="583200"/>
          </a:xfrm>
          <a:prstGeom prst="rect">
            <a:avLst/>
          </a:prstGeom>
        </p:spPr>
        <p:txBody>
          <a:bodyPr anchorCtr="0" anchor="t" bIns="101975" lIns="101975" spcFirstLastPara="1" rIns="101975" wrap="square" tIns="101975">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7" name="Google Shape;27;p6"/>
          <p:cNvSpPr txBox="1"/>
          <p:nvPr>
            <p:ph idx="12" type="sldNum"/>
          </p:nvPr>
        </p:nvSpPr>
        <p:spPr>
          <a:xfrm>
            <a:off x="9858058" y="4749573"/>
            <a:ext cx="638700" cy="401100"/>
          </a:xfrm>
          <a:prstGeom prst="rect">
            <a:avLst/>
          </a:prstGeom>
        </p:spPr>
        <p:txBody>
          <a:bodyPr anchorCtr="0" anchor="ctr" bIns="101975" lIns="101975" spcFirstLastPara="1" rIns="101975" wrap="square" tIns="1019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62676" y="565889"/>
            <a:ext cx="3267600" cy="769800"/>
          </a:xfrm>
          <a:prstGeom prst="rect">
            <a:avLst/>
          </a:prstGeom>
        </p:spPr>
        <p:txBody>
          <a:bodyPr anchorCtr="0" anchor="b" bIns="101975" lIns="101975" spcFirstLastPara="1" rIns="101975" wrap="square" tIns="101975">
            <a:normAutofit/>
          </a:bodyPr>
          <a:lstStyle>
            <a:lvl1pPr lvl="0">
              <a:spcBef>
                <a:spcPts val="0"/>
              </a:spcBef>
              <a:spcAft>
                <a:spcPts val="0"/>
              </a:spcAft>
              <a:buSzPts val="2700"/>
              <a:buNone/>
              <a:defRPr sz="2700"/>
            </a:lvl1pPr>
            <a:lvl2pPr lvl="1">
              <a:spcBef>
                <a:spcPts val="0"/>
              </a:spcBef>
              <a:spcAft>
                <a:spcPts val="0"/>
              </a:spcAft>
              <a:buSzPts val="2700"/>
              <a:buNone/>
              <a:defRPr sz="2700"/>
            </a:lvl2pPr>
            <a:lvl3pPr lvl="2">
              <a:spcBef>
                <a:spcPts val="0"/>
              </a:spcBef>
              <a:spcAft>
                <a:spcPts val="0"/>
              </a:spcAft>
              <a:buSzPts val="2700"/>
              <a:buNone/>
              <a:defRPr sz="2700"/>
            </a:lvl3pPr>
            <a:lvl4pPr lvl="3">
              <a:spcBef>
                <a:spcPts val="0"/>
              </a:spcBef>
              <a:spcAft>
                <a:spcPts val="0"/>
              </a:spcAft>
              <a:buSzPts val="2700"/>
              <a:buNone/>
              <a:defRPr sz="2700"/>
            </a:lvl4pPr>
            <a:lvl5pPr lvl="4">
              <a:spcBef>
                <a:spcPts val="0"/>
              </a:spcBef>
              <a:spcAft>
                <a:spcPts val="0"/>
              </a:spcAft>
              <a:buSzPts val="2700"/>
              <a:buNone/>
              <a:defRPr sz="2700"/>
            </a:lvl5pPr>
            <a:lvl6pPr lvl="5">
              <a:spcBef>
                <a:spcPts val="0"/>
              </a:spcBef>
              <a:spcAft>
                <a:spcPts val="0"/>
              </a:spcAft>
              <a:buSzPts val="2700"/>
              <a:buNone/>
              <a:defRPr sz="2700"/>
            </a:lvl6pPr>
            <a:lvl7pPr lvl="6">
              <a:spcBef>
                <a:spcPts val="0"/>
              </a:spcBef>
              <a:spcAft>
                <a:spcPts val="0"/>
              </a:spcAft>
              <a:buSzPts val="2700"/>
              <a:buNone/>
              <a:defRPr sz="2700"/>
            </a:lvl7pPr>
            <a:lvl8pPr lvl="7">
              <a:spcBef>
                <a:spcPts val="0"/>
              </a:spcBef>
              <a:spcAft>
                <a:spcPts val="0"/>
              </a:spcAft>
              <a:buSzPts val="2700"/>
              <a:buNone/>
              <a:defRPr sz="2700"/>
            </a:lvl8pPr>
            <a:lvl9pPr lvl="8">
              <a:spcBef>
                <a:spcPts val="0"/>
              </a:spcBef>
              <a:spcAft>
                <a:spcPts val="0"/>
              </a:spcAft>
              <a:buSzPts val="2700"/>
              <a:buNone/>
              <a:defRPr sz="2700"/>
            </a:lvl9pPr>
          </a:lstStyle>
          <a:p/>
        </p:txBody>
      </p:sp>
      <p:sp>
        <p:nvSpPr>
          <p:cNvPr id="30" name="Google Shape;30;p7"/>
          <p:cNvSpPr txBox="1"/>
          <p:nvPr>
            <p:ph idx="1" type="body"/>
          </p:nvPr>
        </p:nvSpPr>
        <p:spPr>
          <a:xfrm>
            <a:off x="362676" y="1415333"/>
            <a:ext cx="3267600" cy="3238200"/>
          </a:xfrm>
          <a:prstGeom prst="rect">
            <a:avLst/>
          </a:prstGeom>
        </p:spPr>
        <p:txBody>
          <a:bodyPr anchorCtr="0" anchor="t" bIns="101975" lIns="101975" spcFirstLastPara="1" rIns="101975" wrap="square" tIns="101975">
            <a:normAutofit/>
          </a:bodyPr>
          <a:lstStyle>
            <a:lvl1pPr indent="-311150" lvl="0" marL="457200">
              <a:spcBef>
                <a:spcPts val="0"/>
              </a:spcBef>
              <a:spcAft>
                <a:spcPts val="0"/>
              </a:spcAft>
              <a:buSzPts val="1300"/>
              <a:buChar char="●"/>
              <a:defRPr sz="13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31" name="Google Shape;31;p7"/>
          <p:cNvSpPr txBox="1"/>
          <p:nvPr>
            <p:ph idx="12" type="sldNum"/>
          </p:nvPr>
        </p:nvSpPr>
        <p:spPr>
          <a:xfrm>
            <a:off x="9858058" y="4749573"/>
            <a:ext cx="638700" cy="401100"/>
          </a:xfrm>
          <a:prstGeom prst="rect">
            <a:avLst/>
          </a:prstGeom>
        </p:spPr>
        <p:txBody>
          <a:bodyPr anchorCtr="0" anchor="ctr" bIns="101975" lIns="101975" spcFirstLastPara="1" rIns="101975" wrap="square" tIns="1019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70426" y="458486"/>
            <a:ext cx="7409100" cy="4167000"/>
          </a:xfrm>
          <a:prstGeom prst="rect">
            <a:avLst/>
          </a:prstGeom>
        </p:spPr>
        <p:txBody>
          <a:bodyPr anchorCtr="0" anchor="ctr" bIns="101975" lIns="101975" spcFirstLastPara="1" rIns="101975" wrap="square" tIns="101975">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34" name="Google Shape;34;p8"/>
          <p:cNvSpPr txBox="1"/>
          <p:nvPr>
            <p:ph idx="12" type="sldNum"/>
          </p:nvPr>
        </p:nvSpPr>
        <p:spPr>
          <a:xfrm>
            <a:off x="9858058" y="4749573"/>
            <a:ext cx="638700" cy="401100"/>
          </a:xfrm>
          <a:prstGeom prst="rect">
            <a:avLst/>
          </a:prstGeom>
        </p:spPr>
        <p:txBody>
          <a:bodyPr anchorCtr="0" anchor="ctr" bIns="101975" lIns="101975" spcFirstLastPara="1" rIns="101975" wrap="square" tIns="1019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319713" y="-127"/>
            <a:ext cx="5319900" cy="5238300"/>
          </a:xfrm>
          <a:prstGeom prst="rect">
            <a:avLst/>
          </a:prstGeom>
          <a:solidFill>
            <a:schemeClr val="lt2"/>
          </a:solidFill>
          <a:ln>
            <a:noFill/>
          </a:ln>
        </p:spPr>
        <p:txBody>
          <a:bodyPr anchorCtr="0" anchor="ctr" bIns="101975" lIns="101975" spcFirstLastPara="1" rIns="101975" wrap="square" tIns="1019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08920" y="1256012"/>
            <a:ext cx="4706700" cy="1509900"/>
          </a:xfrm>
          <a:prstGeom prst="rect">
            <a:avLst/>
          </a:prstGeom>
        </p:spPr>
        <p:txBody>
          <a:bodyPr anchorCtr="0" anchor="b" bIns="101975" lIns="101975" spcFirstLastPara="1" rIns="101975" wrap="square" tIns="101975">
            <a:normAutofit/>
          </a:bodyPr>
          <a:lstStyle>
            <a:lvl1pPr lvl="0" algn="ctr">
              <a:spcBef>
                <a:spcPts val="0"/>
              </a:spcBef>
              <a:spcAft>
                <a:spcPts val="0"/>
              </a:spcAft>
              <a:buSzPts val="4700"/>
              <a:buNone/>
              <a:defRPr sz="4700"/>
            </a:lvl1pPr>
            <a:lvl2pPr lvl="1" algn="ctr">
              <a:spcBef>
                <a:spcPts val="0"/>
              </a:spcBef>
              <a:spcAft>
                <a:spcPts val="0"/>
              </a:spcAft>
              <a:buSzPts val="4700"/>
              <a:buNone/>
              <a:defRPr sz="4700"/>
            </a:lvl2pPr>
            <a:lvl3pPr lvl="2" algn="ctr">
              <a:spcBef>
                <a:spcPts val="0"/>
              </a:spcBef>
              <a:spcAft>
                <a:spcPts val="0"/>
              </a:spcAft>
              <a:buSzPts val="4700"/>
              <a:buNone/>
              <a:defRPr sz="4700"/>
            </a:lvl3pPr>
            <a:lvl4pPr lvl="3" algn="ctr">
              <a:spcBef>
                <a:spcPts val="0"/>
              </a:spcBef>
              <a:spcAft>
                <a:spcPts val="0"/>
              </a:spcAft>
              <a:buSzPts val="4700"/>
              <a:buNone/>
              <a:defRPr sz="4700"/>
            </a:lvl4pPr>
            <a:lvl5pPr lvl="4" algn="ctr">
              <a:spcBef>
                <a:spcPts val="0"/>
              </a:spcBef>
              <a:spcAft>
                <a:spcPts val="0"/>
              </a:spcAft>
              <a:buSzPts val="4700"/>
              <a:buNone/>
              <a:defRPr sz="4700"/>
            </a:lvl5pPr>
            <a:lvl6pPr lvl="5" algn="ctr">
              <a:spcBef>
                <a:spcPts val="0"/>
              </a:spcBef>
              <a:spcAft>
                <a:spcPts val="0"/>
              </a:spcAft>
              <a:buSzPts val="4700"/>
              <a:buNone/>
              <a:defRPr sz="4700"/>
            </a:lvl6pPr>
            <a:lvl7pPr lvl="6" algn="ctr">
              <a:spcBef>
                <a:spcPts val="0"/>
              </a:spcBef>
              <a:spcAft>
                <a:spcPts val="0"/>
              </a:spcAft>
              <a:buSzPts val="4700"/>
              <a:buNone/>
              <a:defRPr sz="4700"/>
            </a:lvl7pPr>
            <a:lvl8pPr lvl="7" algn="ctr">
              <a:spcBef>
                <a:spcPts val="0"/>
              </a:spcBef>
              <a:spcAft>
                <a:spcPts val="0"/>
              </a:spcAft>
              <a:buSzPts val="4700"/>
              <a:buNone/>
              <a:defRPr sz="4700"/>
            </a:lvl8pPr>
            <a:lvl9pPr lvl="8" algn="ctr">
              <a:spcBef>
                <a:spcPts val="0"/>
              </a:spcBef>
              <a:spcAft>
                <a:spcPts val="0"/>
              </a:spcAft>
              <a:buSzPts val="4700"/>
              <a:buNone/>
              <a:defRPr sz="4700"/>
            </a:lvl9pPr>
          </a:lstStyle>
          <a:p/>
        </p:txBody>
      </p:sp>
      <p:sp>
        <p:nvSpPr>
          <p:cNvPr id="38" name="Google Shape;38;p9"/>
          <p:cNvSpPr txBox="1"/>
          <p:nvPr>
            <p:ph idx="1" type="subTitle"/>
          </p:nvPr>
        </p:nvSpPr>
        <p:spPr>
          <a:xfrm>
            <a:off x="308920" y="2854984"/>
            <a:ext cx="4706700" cy="1257900"/>
          </a:xfrm>
          <a:prstGeom prst="rect">
            <a:avLst/>
          </a:prstGeom>
        </p:spPr>
        <p:txBody>
          <a:bodyPr anchorCtr="0" anchor="t" bIns="101975" lIns="101975" spcFirstLastPara="1" rIns="101975" wrap="square" tIns="101975">
            <a:normAutofit/>
          </a:bodyPr>
          <a:lstStyle>
            <a:lvl1pPr lvl="0" algn="ctr">
              <a:lnSpc>
                <a:spcPct val="100000"/>
              </a:lnSpc>
              <a:spcBef>
                <a:spcPts val="0"/>
              </a:spcBef>
              <a:spcAft>
                <a:spcPts val="0"/>
              </a:spcAft>
              <a:buSzPts val="2300"/>
              <a:buNone/>
              <a:defRPr sz="2300"/>
            </a:lvl1pPr>
            <a:lvl2pPr lvl="1" algn="ctr">
              <a:lnSpc>
                <a:spcPct val="100000"/>
              </a:lnSpc>
              <a:spcBef>
                <a:spcPts val="0"/>
              </a:spcBef>
              <a:spcAft>
                <a:spcPts val="0"/>
              </a:spcAft>
              <a:buSzPts val="2300"/>
              <a:buNone/>
              <a:defRPr sz="2300"/>
            </a:lvl2pPr>
            <a:lvl3pPr lvl="2" algn="ctr">
              <a:lnSpc>
                <a:spcPct val="100000"/>
              </a:lnSpc>
              <a:spcBef>
                <a:spcPts val="0"/>
              </a:spcBef>
              <a:spcAft>
                <a:spcPts val="0"/>
              </a:spcAft>
              <a:buSzPts val="2300"/>
              <a:buNone/>
              <a:defRPr sz="2300"/>
            </a:lvl3pPr>
            <a:lvl4pPr lvl="3" algn="ctr">
              <a:lnSpc>
                <a:spcPct val="100000"/>
              </a:lnSpc>
              <a:spcBef>
                <a:spcPts val="0"/>
              </a:spcBef>
              <a:spcAft>
                <a:spcPts val="0"/>
              </a:spcAft>
              <a:buSzPts val="2300"/>
              <a:buNone/>
              <a:defRPr sz="2300"/>
            </a:lvl4pPr>
            <a:lvl5pPr lvl="4" algn="ctr">
              <a:lnSpc>
                <a:spcPct val="100000"/>
              </a:lnSpc>
              <a:spcBef>
                <a:spcPts val="0"/>
              </a:spcBef>
              <a:spcAft>
                <a:spcPts val="0"/>
              </a:spcAft>
              <a:buSzPts val="2300"/>
              <a:buNone/>
              <a:defRPr sz="2300"/>
            </a:lvl5pPr>
            <a:lvl6pPr lvl="5" algn="ctr">
              <a:lnSpc>
                <a:spcPct val="100000"/>
              </a:lnSpc>
              <a:spcBef>
                <a:spcPts val="0"/>
              </a:spcBef>
              <a:spcAft>
                <a:spcPts val="0"/>
              </a:spcAft>
              <a:buSzPts val="2300"/>
              <a:buNone/>
              <a:defRPr sz="2300"/>
            </a:lvl6pPr>
            <a:lvl7pPr lvl="6" algn="ctr">
              <a:lnSpc>
                <a:spcPct val="100000"/>
              </a:lnSpc>
              <a:spcBef>
                <a:spcPts val="0"/>
              </a:spcBef>
              <a:spcAft>
                <a:spcPts val="0"/>
              </a:spcAft>
              <a:buSzPts val="2300"/>
              <a:buNone/>
              <a:defRPr sz="2300"/>
            </a:lvl7pPr>
            <a:lvl8pPr lvl="7" algn="ctr">
              <a:lnSpc>
                <a:spcPct val="100000"/>
              </a:lnSpc>
              <a:spcBef>
                <a:spcPts val="0"/>
              </a:spcBef>
              <a:spcAft>
                <a:spcPts val="0"/>
              </a:spcAft>
              <a:buSzPts val="2300"/>
              <a:buNone/>
              <a:defRPr sz="2300"/>
            </a:lvl8pPr>
            <a:lvl9pPr lvl="8" algn="ctr">
              <a:lnSpc>
                <a:spcPct val="100000"/>
              </a:lnSpc>
              <a:spcBef>
                <a:spcPts val="0"/>
              </a:spcBef>
              <a:spcAft>
                <a:spcPts val="0"/>
              </a:spcAft>
              <a:buSzPts val="2300"/>
              <a:buNone/>
              <a:defRPr sz="2300"/>
            </a:lvl9pPr>
          </a:lstStyle>
          <a:p/>
        </p:txBody>
      </p:sp>
      <p:sp>
        <p:nvSpPr>
          <p:cNvPr id="39" name="Google Shape;39;p9"/>
          <p:cNvSpPr txBox="1"/>
          <p:nvPr>
            <p:ph idx="2" type="body"/>
          </p:nvPr>
        </p:nvSpPr>
        <p:spPr>
          <a:xfrm>
            <a:off x="5747314" y="737484"/>
            <a:ext cx="4464300" cy="3763500"/>
          </a:xfrm>
          <a:prstGeom prst="rect">
            <a:avLst/>
          </a:prstGeom>
        </p:spPr>
        <p:txBody>
          <a:bodyPr anchorCtr="0" anchor="ctr" bIns="101975" lIns="101975" spcFirstLastPara="1" rIns="101975" wrap="square" tIns="101975">
            <a:normAutofit/>
          </a:bodyPr>
          <a:lstStyle>
            <a:lvl1pPr indent="-355600" lvl="0" marL="457200">
              <a:spcBef>
                <a:spcPts val="0"/>
              </a:spcBef>
              <a:spcAft>
                <a:spcPts val="0"/>
              </a:spcAft>
              <a:buSzPts val="20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 name="Google Shape;40;p9"/>
          <p:cNvSpPr txBox="1"/>
          <p:nvPr>
            <p:ph idx="12" type="sldNum"/>
          </p:nvPr>
        </p:nvSpPr>
        <p:spPr>
          <a:xfrm>
            <a:off x="9858058" y="4749573"/>
            <a:ext cx="638700" cy="401100"/>
          </a:xfrm>
          <a:prstGeom prst="rect">
            <a:avLst/>
          </a:prstGeom>
        </p:spPr>
        <p:txBody>
          <a:bodyPr anchorCtr="0" anchor="ctr" bIns="101975" lIns="101975" spcFirstLastPara="1" rIns="101975" wrap="square" tIns="1019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62676" y="4308919"/>
            <a:ext cx="6979500" cy="615900"/>
          </a:xfrm>
          <a:prstGeom prst="rect">
            <a:avLst/>
          </a:prstGeom>
        </p:spPr>
        <p:txBody>
          <a:bodyPr anchorCtr="0" anchor="ctr" bIns="101975" lIns="101975" spcFirstLastPara="1" rIns="101975" wrap="square" tIns="101975">
            <a:normAutofit/>
          </a:bodyPr>
          <a:lstStyle>
            <a:lvl1pPr indent="-228600" lvl="0" marL="457200">
              <a:lnSpc>
                <a:spcPct val="100000"/>
              </a:lnSpc>
              <a:spcBef>
                <a:spcPts val="0"/>
              </a:spcBef>
              <a:spcAft>
                <a:spcPts val="0"/>
              </a:spcAft>
              <a:buSzPts val="2000"/>
              <a:buNone/>
              <a:defRPr/>
            </a:lvl1pPr>
          </a:lstStyle>
          <a:p/>
        </p:txBody>
      </p:sp>
      <p:sp>
        <p:nvSpPr>
          <p:cNvPr id="43" name="Google Shape;43;p10"/>
          <p:cNvSpPr txBox="1"/>
          <p:nvPr>
            <p:ph idx="12" type="sldNum"/>
          </p:nvPr>
        </p:nvSpPr>
        <p:spPr>
          <a:xfrm>
            <a:off x="9858058" y="4749573"/>
            <a:ext cx="638700" cy="401100"/>
          </a:xfrm>
          <a:prstGeom prst="rect">
            <a:avLst/>
          </a:prstGeom>
        </p:spPr>
        <p:txBody>
          <a:bodyPr anchorCtr="0" anchor="ctr" bIns="101975" lIns="101975" spcFirstLastPara="1" rIns="101975" wrap="square" tIns="1019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2676" y="453266"/>
            <a:ext cx="9913800" cy="583200"/>
          </a:xfrm>
          <a:prstGeom prst="rect">
            <a:avLst/>
          </a:prstGeom>
          <a:noFill/>
          <a:ln>
            <a:noFill/>
          </a:ln>
        </p:spPr>
        <p:txBody>
          <a:bodyPr anchorCtr="0" anchor="t" bIns="101975" lIns="101975" spcFirstLastPara="1" rIns="101975" wrap="square" tIns="101975">
            <a:normAutofit/>
          </a:bodyPr>
          <a:lstStyle>
            <a:lvl1pPr lvl="0">
              <a:spcBef>
                <a:spcPts val="0"/>
              </a:spcBef>
              <a:spcAft>
                <a:spcPts val="0"/>
              </a:spcAft>
              <a:buClr>
                <a:schemeClr val="dk1"/>
              </a:buClr>
              <a:buSzPts val="3100"/>
              <a:buNone/>
              <a:defRPr sz="3100">
                <a:solidFill>
                  <a:schemeClr val="dk1"/>
                </a:solidFill>
              </a:defRPr>
            </a:lvl1pPr>
            <a:lvl2pPr lvl="1">
              <a:spcBef>
                <a:spcPts val="0"/>
              </a:spcBef>
              <a:spcAft>
                <a:spcPts val="0"/>
              </a:spcAft>
              <a:buClr>
                <a:schemeClr val="dk1"/>
              </a:buClr>
              <a:buSzPts val="3100"/>
              <a:buNone/>
              <a:defRPr sz="3100">
                <a:solidFill>
                  <a:schemeClr val="dk1"/>
                </a:solidFill>
              </a:defRPr>
            </a:lvl2pPr>
            <a:lvl3pPr lvl="2">
              <a:spcBef>
                <a:spcPts val="0"/>
              </a:spcBef>
              <a:spcAft>
                <a:spcPts val="0"/>
              </a:spcAft>
              <a:buClr>
                <a:schemeClr val="dk1"/>
              </a:buClr>
              <a:buSzPts val="3100"/>
              <a:buNone/>
              <a:defRPr sz="3100">
                <a:solidFill>
                  <a:schemeClr val="dk1"/>
                </a:solidFill>
              </a:defRPr>
            </a:lvl3pPr>
            <a:lvl4pPr lvl="3">
              <a:spcBef>
                <a:spcPts val="0"/>
              </a:spcBef>
              <a:spcAft>
                <a:spcPts val="0"/>
              </a:spcAft>
              <a:buClr>
                <a:schemeClr val="dk1"/>
              </a:buClr>
              <a:buSzPts val="3100"/>
              <a:buNone/>
              <a:defRPr sz="3100">
                <a:solidFill>
                  <a:schemeClr val="dk1"/>
                </a:solidFill>
              </a:defRPr>
            </a:lvl4pPr>
            <a:lvl5pPr lvl="4">
              <a:spcBef>
                <a:spcPts val="0"/>
              </a:spcBef>
              <a:spcAft>
                <a:spcPts val="0"/>
              </a:spcAft>
              <a:buClr>
                <a:schemeClr val="dk1"/>
              </a:buClr>
              <a:buSzPts val="3100"/>
              <a:buNone/>
              <a:defRPr sz="3100">
                <a:solidFill>
                  <a:schemeClr val="dk1"/>
                </a:solidFill>
              </a:defRPr>
            </a:lvl5pPr>
            <a:lvl6pPr lvl="5">
              <a:spcBef>
                <a:spcPts val="0"/>
              </a:spcBef>
              <a:spcAft>
                <a:spcPts val="0"/>
              </a:spcAft>
              <a:buClr>
                <a:schemeClr val="dk1"/>
              </a:buClr>
              <a:buSzPts val="3100"/>
              <a:buNone/>
              <a:defRPr sz="3100">
                <a:solidFill>
                  <a:schemeClr val="dk1"/>
                </a:solidFill>
              </a:defRPr>
            </a:lvl6pPr>
            <a:lvl7pPr lvl="6">
              <a:spcBef>
                <a:spcPts val="0"/>
              </a:spcBef>
              <a:spcAft>
                <a:spcPts val="0"/>
              </a:spcAft>
              <a:buClr>
                <a:schemeClr val="dk1"/>
              </a:buClr>
              <a:buSzPts val="3100"/>
              <a:buNone/>
              <a:defRPr sz="3100">
                <a:solidFill>
                  <a:schemeClr val="dk1"/>
                </a:solidFill>
              </a:defRPr>
            </a:lvl7pPr>
            <a:lvl8pPr lvl="7">
              <a:spcBef>
                <a:spcPts val="0"/>
              </a:spcBef>
              <a:spcAft>
                <a:spcPts val="0"/>
              </a:spcAft>
              <a:buClr>
                <a:schemeClr val="dk1"/>
              </a:buClr>
              <a:buSzPts val="3100"/>
              <a:buNone/>
              <a:defRPr sz="3100">
                <a:solidFill>
                  <a:schemeClr val="dk1"/>
                </a:solidFill>
              </a:defRPr>
            </a:lvl8pPr>
            <a:lvl9pPr lvl="8">
              <a:spcBef>
                <a:spcPts val="0"/>
              </a:spcBef>
              <a:spcAft>
                <a:spcPts val="0"/>
              </a:spcAft>
              <a:buClr>
                <a:schemeClr val="dk1"/>
              </a:buClr>
              <a:buSzPts val="3100"/>
              <a:buNone/>
              <a:defRPr sz="3100">
                <a:solidFill>
                  <a:schemeClr val="dk1"/>
                </a:solidFill>
              </a:defRPr>
            </a:lvl9pPr>
          </a:lstStyle>
          <a:p/>
        </p:txBody>
      </p:sp>
      <p:sp>
        <p:nvSpPr>
          <p:cNvPr id="7" name="Google Shape;7;p1"/>
          <p:cNvSpPr txBox="1"/>
          <p:nvPr>
            <p:ph idx="1" type="body"/>
          </p:nvPr>
        </p:nvSpPr>
        <p:spPr>
          <a:xfrm>
            <a:off x="362676" y="1173817"/>
            <a:ext cx="9913800" cy="3479700"/>
          </a:xfrm>
          <a:prstGeom prst="rect">
            <a:avLst/>
          </a:prstGeom>
          <a:noFill/>
          <a:ln>
            <a:noFill/>
          </a:ln>
        </p:spPr>
        <p:txBody>
          <a:bodyPr anchorCtr="0" anchor="t" bIns="101975" lIns="101975" spcFirstLastPara="1" rIns="101975" wrap="square" tIns="101975">
            <a:normAutofit/>
          </a:bodyPr>
          <a:lstStyle>
            <a:lvl1pPr indent="-355600" lvl="0" marL="457200">
              <a:lnSpc>
                <a:spcPct val="115000"/>
              </a:lnSpc>
              <a:spcBef>
                <a:spcPts val="0"/>
              </a:spcBef>
              <a:spcAft>
                <a:spcPts val="0"/>
              </a:spcAft>
              <a:buClr>
                <a:schemeClr val="dk2"/>
              </a:buClr>
              <a:buSzPts val="2000"/>
              <a:buChar char="●"/>
              <a:defRPr sz="2000">
                <a:solidFill>
                  <a:schemeClr val="dk2"/>
                </a:solidFill>
              </a:defRPr>
            </a:lvl1pPr>
            <a:lvl2pPr indent="-330200" lvl="1" marL="914400">
              <a:lnSpc>
                <a:spcPct val="115000"/>
              </a:lnSpc>
              <a:spcBef>
                <a:spcPts val="0"/>
              </a:spcBef>
              <a:spcAft>
                <a:spcPts val="0"/>
              </a:spcAft>
              <a:buClr>
                <a:schemeClr val="dk2"/>
              </a:buClr>
              <a:buSzPts val="1600"/>
              <a:buChar char="○"/>
              <a:defRPr sz="1600">
                <a:solidFill>
                  <a:schemeClr val="dk2"/>
                </a:solidFill>
              </a:defRPr>
            </a:lvl2pPr>
            <a:lvl3pPr indent="-330200" lvl="2" marL="1371600">
              <a:lnSpc>
                <a:spcPct val="115000"/>
              </a:lnSpc>
              <a:spcBef>
                <a:spcPts val="0"/>
              </a:spcBef>
              <a:spcAft>
                <a:spcPts val="0"/>
              </a:spcAft>
              <a:buClr>
                <a:schemeClr val="dk2"/>
              </a:buClr>
              <a:buSzPts val="1600"/>
              <a:buChar char="■"/>
              <a:defRPr sz="1600">
                <a:solidFill>
                  <a:schemeClr val="dk2"/>
                </a:solidFill>
              </a:defRPr>
            </a:lvl3pPr>
            <a:lvl4pPr indent="-330200" lvl="3" marL="1828800">
              <a:lnSpc>
                <a:spcPct val="115000"/>
              </a:lnSpc>
              <a:spcBef>
                <a:spcPts val="0"/>
              </a:spcBef>
              <a:spcAft>
                <a:spcPts val="0"/>
              </a:spcAft>
              <a:buClr>
                <a:schemeClr val="dk2"/>
              </a:buClr>
              <a:buSzPts val="1600"/>
              <a:buChar char="●"/>
              <a:defRPr sz="1600">
                <a:solidFill>
                  <a:schemeClr val="dk2"/>
                </a:solidFill>
              </a:defRPr>
            </a:lvl4pPr>
            <a:lvl5pPr indent="-330200" lvl="4" marL="2286000">
              <a:lnSpc>
                <a:spcPct val="115000"/>
              </a:lnSpc>
              <a:spcBef>
                <a:spcPts val="0"/>
              </a:spcBef>
              <a:spcAft>
                <a:spcPts val="0"/>
              </a:spcAft>
              <a:buClr>
                <a:schemeClr val="dk2"/>
              </a:buClr>
              <a:buSzPts val="1600"/>
              <a:buChar char="○"/>
              <a:defRPr sz="1600">
                <a:solidFill>
                  <a:schemeClr val="dk2"/>
                </a:solidFill>
              </a:defRPr>
            </a:lvl5pPr>
            <a:lvl6pPr indent="-330200" lvl="5" marL="2743200">
              <a:lnSpc>
                <a:spcPct val="115000"/>
              </a:lnSpc>
              <a:spcBef>
                <a:spcPts val="0"/>
              </a:spcBef>
              <a:spcAft>
                <a:spcPts val="0"/>
              </a:spcAft>
              <a:buClr>
                <a:schemeClr val="dk2"/>
              </a:buClr>
              <a:buSzPts val="1600"/>
              <a:buChar char="■"/>
              <a:defRPr sz="1600">
                <a:solidFill>
                  <a:schemeClr val="dk2"/>
                </a:solidFill>
              </a:defRPr>
            </a:lvl6pPr>
            <a:lvl7pPr indent="-330200" lvl="6" marL="3200400">
              <a:lnSpc>
                <a:spcPct val="115000"/>
              </a:lnSpc>
              <a:spcBef>
                <a:spcPts val="0"/>
              </a:spcBef>
              <a:spcAft>
                <a:spcPts val="0"/>
              </a:spcAft>
              <a:buClr>
                <a:schemeClr val="dk2"/>
              </a:buClr>
              <a:buSzPts val="1600"/>
              <a:buChar char="●"/>
              <a:defRPr sz="1600">
                <a:solidFill>
                  <a:schemeClr val="dk2"/>
                </a:solidFill>
              </a:defRPr>
            </a:lvl7pPr>
            <a:lvl8pPr indent="-330200" lvl="7" marL="3657600">
              <a:lnSpc>
                <a:spcPct val="115000"/>
              </a:lnSpc>
              <a:spcBef>
                <a:spcPts val="0"/>
              </a:spcBef>
              <a:spcAft>
                <a:spcPts val="0"/>
              </a:spcAft>
              <a:buClr>
                <a:schemeClr val="dk2"/>
              </a:buClr>
              <a:buSzPts val="1600"/>
              <a:buChar char="○"/>
              <a:defRPr sz="1600">
                <a:solidFill>
                  <a:schemeClr val="dk2"/>
                </a:solidFill>
              </a:defRPr>
            </a:lvl8pPr>
            <a:lvl9pPr indent="-330200" lvl="8" marL="4114800">
              <a:lnSpc>
                <a:spcPct val="115000"/>
              </a:lnSpc>
              <a:spcBef>
                <a:spcPts val="0"/>
              </a:spcBef>
              <a:spcAft>
                <a:spcPts val="0"/>
              </a:spcAft>
              <a:buClr>
                <a:schemeClr val="dk2"/>
              </a:buClr>
              <a:buSzPts val="1600"/>
              <a:buChar char="■"/>
              <a:defRPr sz="1600">
                <a:solidFill>
                  <a:schemeClr val="dk2"/>
                </a:solidFill>
              </a:defRPr>
            </a:lvl9pPr>
          </a:lstStyle>
          <a:p/>
        </p:txBody>
      </p:sp>
      <p:sp>
        <p:nvSpPr>
          <p:cNvPr id="8" name="Google Shape;8;p1"/>
          <p:cNvSpPr txBox="1"/>
          <p:nvPr>
            <p:ph idx="12" type="sldNum"/>
          </p:nvPr>
        </p:nvSpPr>
        <p:spPr>
          <a:xfrm>
            <a:off x="9858058" y="4749573"/>
            <a:ext cx="638700" cy="401100"/>
          </a:xfrm>
          <a:prstGeom prst="rect">
            <a:avLst/>
          </a:prstGeom>
          <a:noFill/>
          <a:ln>
            <a:noFill/>
          </a:ln>
        </p:spPr>
        <p:txBody>
          <a:bodyPr anchorCtr="0" anchor="ctr" bIns="101975" lIns="101975" spcFirstLastPara="1" rIns="101975" wrap="square" tIns="101975">
            <a:normAutofit/>
          </a:bodyPr>
          <a:lstStyle>
            <a:lvl1pPr lvl="0" algn="r">
              <a:buNone/>
              <a:defRPr sz="1100">
                <a:solidFill>
                  <a:schemeClr val="dk2"/>
                </a:solidFill>
              </a:defRPr>
            </a:lvl1pPr>
            <a:lvl2pPr lvl="1" algn="r">
              <a:buNone/>
              <a:defRPr sz="1100">
                <a:solidFill>
                  <a:schemeClr val="dk2"/>
                </a:solidFill>
              </a:defRPr>
            </a:lvl2pPr>
            <a:lvl3pPr lvl="2" algn="r">
              <a:buNone/>
              <a:defRPr sz="1100">
                <a:solidFill>
                  <a:schemeClr val="dk2"/>
                </a:solidFill>
              </a:defRPr>
            </a:lvl3pPr>
            <a:lvl4pPr lvl="3" algn="r">
              <a:buNone/>
              <a:defRPr sz="1100">
                <a:solidFill>
                  <a:schemeClr val="dk2"/>
                </a:solidFill>
              </a:defRPr>
            </a:lvl4pPr>
            <a:lvl5pPr lvl="4" algn="r">
              <a:buNone/>
              <a:defRPr sz="1100">
                <a:solidFill>
                  <a:schemeClr val="dk2"/>
                </a:solidFill>
              </a:defRPr>
            </a:lvl5pPr>
            <a:lvl6pPr lvl="5" algn="r">
              <a:buNone/>
              <a:defRPr sz="1100">
                <a:solidFill>
                  <a:schemeClr val="dk2"/>
                </a:solidFill>
              </a:defRPr>
            </a:lvl6pPr>
            <a:lvl7pPr lvl="6" algn="r">
              <a:buNone/>
              <a:defRPr sz="1100">
                <a:solidFill>
                  <a:schemeClr val="dk2"/>
                </a:solidFill>
              </a:defRPr>
            </a:lvl7pPr>
            <a:lvl8pPr lvl="7" algn="r">
              <a:buNone/>
              <a:defRPr sz="1100">
                <a:solidFill>
                  <a:schemeClr val="dk2"/>
                </a:solidFill>
              </a:defRPr>
            </a:lvl8pPr>
            <a:lvl9pPr lvl="8" algn="r">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 name="Shape 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9DA"/>
        </a:solidFill>
      </p:bgPr>
    </p:bg>
    <p:spTree>
      <p:nvGrpSpPr>
        <p:cNvPr id="69" name="Shape 69"/>
        <p:cNvGrpSpPr/>
        <p:nvPr/>
      </p:nvGrpSpPr>
      <p:grpSpPr>
        <a:xfrm>
          <a:off x="0" y="0"/>
          <a:ext cx="0" cy="0"/>
          <a:chOff x="0" y="0"/>
          <a:chExt cx="0" cy="0"/>
        </a:xfrm>
      </p:grpSpPr>
      <p:sp>
        <p:nvSpPr>
          <p:cNvPr id="70" name="Google Shape;70;p17"/>
          <p:cNvSpPr txBox="1"/>
          <p:nvPr>
            <p:ph type="title"/>
          </p:nvPr>
        </p:nvSpPr>
        <p:spPr>
          <a:xfrm>
            <a:off x="86701" y="148410"/>
            <a:ext cx="10189800" cy="620100"/>
          </a:xfrm>
          <a:prstGeom prst="rect">
            <a:avLst/>
          </a:prstGeom>
        </p:spPr>
        <p:txBody>
          <a:bodyPr anchorCtr="0" anchor="t" bIns="101975" lIns="101975" spcFirstLastPara="1" rIns="101975" wrap="square" tIns="101975">
            <a:normAutofit fontScale="90000"/>
          </a:bodyPr>
          <a:lstStyle/>
          <a:p>
            <a:pPr indent="0" lvl="0" marL="0" rtl="0" algn="l">
              <a:spcBef>
                <a:spcPts val="0"/>
              </a:spcBef>
              <a:spcAft>
                <a:spcPts val="0"/>
              </a:spcAft>
              <a:buNone/>
            </a:pPr>
            <a:r>
              <a:rPr lang="en">
                <a:latin typeface="Cambria"/>
                <a:ea typeface="Cambria"/>
                <a:cs typeface="Cambria"/>
                <a:sym typeface="Cambria"/>
              </a:rPr>
              <a:t>Market Insights</a:t>
            </a:r>
            <a:endParaRPr>
              <a:latin typeface="Cambria"/>
              <a:ea typeface="Cambria"/>
              <a:cs typeface="Cambria"/>
              <a:sym typeface="Cambria"/>
            </a:endParaRPr>
          </a:p>
        </p:txBody>
      </p:sp>
      <p:sp>
        <p:nvSpPr>
          <p:cNvPr id="71" name="Google Shape;71;p17"/>
          <p:cNvSpPr txBox="1"/>
          <p:nvPr>
            <p:ph idx="1" type="body"/>
          </p:nvPr>
        </p:nvSpPr>
        <p:spPr>
          <a:xfrm>
            <a:off x="86701" y="713291"/>
            <a:ext cx="10458000" cy="4330500"/>
          </a:xfrm>
          <a:prstGeom prst="rect">
            <a:avLst/>
          </a:prstGeom>
        </p:spPr>
        <p:txBody>
          <a:bodyPr anchorCtr="0" anchor="ctr" bIns="101975" lIns="101975" spcFirstLastPara="1" rIns="101975" wrap="square" tIns="101975">
            <a:normAutofit fontScale="25000"/>
          </a:bodyPr>
          <a:lstStyle/>
          <a:p>
            <a:pPr indent="0" lvl="0" marL="0" rtl="0" algn="l">
              <a:lnSpc>
                <a:spcPct val="100000"/>
              </a:lnSpc>
              <a:spcBef>
                <a:spcPts val="0"/>
              </a:spcBef>
              <a:spcAft>
                <a:spcPts val="0"/>
              </a:spcAft>
              <a:buNone/>
            </a:pPr>
            <a:r>
              <a:rPr lang="en" sz="6200" u="sng">
                <a:latin typeface="Cambria"/>
                <a:ea typeface="Cambria"/>
                <a:cs typeface="Cambria"/>
                <a:sym typeface="Cambria"/>
              </a:rPr>
              <a:t>Demographic Insights-</a:t>
            </a:r>
            <a:endParaRPr sz="6200" u="sng">
              <a:latin typeface="Cambria"/>
              <a:ea typeface="Cambria"/>
              <a:cs typeface="Cambria"/>
              <a:sym typeface="Cambria"/>
            </a:endParaRPr>
          </a:p>
          <a:p>
            <a:pPr indent="0" lvl="0" marL="0" rtl="0" algn="l">
              <a:lnSpc>
                <a:spcPct val="80000"/>
              </a:lnSpc>
              <a:spcBef>
                <a:spcPts val="1300"/>
              </a:spcBef>
              <a:spcAft>
                <a:spcPts val="0"/>
              </a:spcAft>
              <a:buNone/>
            </a:pPr>
            <a:r>
              <a:rPr lang="en" sz="6200">
                <a:latin typeface="Cambria"/>
                <a:ea typeface="Cambria"/>
                <a:cs typeface="Cambria"/>
                <a:sym typeface="Cambria"/>
              </a:rPr>
              <a:t>a)   </a:t>
            </a:r>
            <a:r>
              <a:rPr lang="en" sz="6200">
                <a:latin typeface="Cambria"/>
                <a:ea typeface="Cambria"/>
                <a:cs typeface="Cambria"/>
                <a:sym typeface="Cambria"/>
              </a:rPr>
              <a:t>Majority of customers are in the age group of 25-34(1498) and 35-45(1273).</a:t>
            </a:r>
            <a:endParaRPr sz="6200">
              <a:latin typeface="Cambria"/>
              <a:ea typeface="Cambria"/>
              <a:cs typeface="Cambria"/>
              <a:sym typeface="Cambria"/>
            </a:endParaRPr>
          </a:p>
          <a:p>
            <a:pPr indent="0" lvl="0" marL="0" rtl="0" algn="l">
              <a:lnSpc>
                <a:spcPct val="80000"/>
              </a:lnSpc>
              <a:spcBef>
                <a:spcPts val="1300"/>
              </a:spcBef>
              <a:spcAft>
                <a:spcPts val="0"/>
              </a:spcAft>
              <a:buNone/>
            </a:pPr>
            <a:r>
              <a:rPr lang="en" sz="6200">
                <a:latin typeface="Cambria"/>
                <a:ea typeface="Cambria"/>
                <a:cs typeface="Cambria"/>
                <a:sym typeface="Cambria"/>
              </a:rPr>
              <a:t>b)   Nearly 65% of the Customers are Male.</a:t>
            </a:r>
            <a:endParaRPr sz="6200">
              <a:latin typeface="Cambria"/>
              <a:ea typeface="Cambria"/>
              <a:cs typeface="Cambria"/>
              <a:sym typeface="Cambria"/>
            </a:endParaRPr>
          </a:p>
          <a:p>
            <a:pPr indent="0" lvl="0" marL="0" rtl="0" algn="l">
              <a:lnSpc>
                <a:spcPct val="80000"/>
              </a:lnSpc>
              <a:spcBef>
                <a:spcPts val="1300"/>
              </a:spcBef>
              <a:spcAft>
                <a:spcPts val="0"/>
              </a:spcAft>
              <a:buNone/>
            </a:pPr>
            <a:r>
              <a:rPr lang="en" sz="6200">
                <a:latin typeface="Cambria"/>
                <a:ea typeface="Cambria"/>
                <a:cs typeface="Cambria"/>
                <a:sym typeface="Cambria"/>
              </a:rPr>
              <a:t>c)   Nearly a quarter of our people are IT employees(1294) which is the highest and about </a:t>
            </a:r>
            <a:endParaRPr sz="6200">
              <a:latin typeface="Cambria"/>
              <a:ea typeface="Cambria"/>
              <a:cs typeface="Cambria"/>
              <a:sym typeface="Cambria"/>
            </a:endParaRPr>
          </a:p>
          <a:p>
            <a:pPr indent="0" lvl="0" marL="0" rtl="0" algn="l">
              <a:lnSpc>
                <a:spcPct val="80000"/>
              </a:lnSpc>
              <a:spcBef>
                <a:spcPts val="1300"/>
              </a:spcBef>
              <a:spcAft>
                <a:spcPts val="0"/>
              </a:spcAft>
              <a:buNone/>
            </a:pPr>
            <a:r>
              <a:rPr lang="en" sz="6200">
                <a:latin typeface="Cambria"/>
                <a:ea typeface="Cambria"/>
                <a:cs typeface="Cambria"/>
                <a:sym typeface="Cambria"/>
              </a:rPr>
              <a:t>(1/10)</a:t>
            </a:r>
            <a:r>
              <a:rPr baseline="30000" lang="en" sz="6200">
                <a:latin typeface="Cambria"/>
                <a:ea typeface="Cambria"/>
                <a:cs typeface="Cambria"/>
                <a:sym typeface="Cambria"/>
              </a:rPr>
              <a:t>th </a:t>
            </a:r>
            <a:r>
              <a:rPr baseline="-25000" lang="en" sz="6200">
                <a:latin typeface="Cambria"/>
                <a:ea typeface="Cambria"/>
                <a:cs typeface="Cambria"/>
                <a:sym typeface="Cambria"/>
              </a:rPr>
              <a:t>.</a:t>
            </a:r>
            <a:r>
              <a:rPr lang="en" sz="6200">
                <a:latin typeface="Cambria"/>
                <a:ea typeface="Cambria"/>
                <a:cs typeface="Cambria"/>
                <a:sym typeface="Cambria"/>
              </a:rPr>
              <a:t>of people were government employees(399).</a:t>
            </a:r>
            <a:endParaRPr sz="6200">
              <a:latin typeface="Cambria"/>
              <a:ea typeface="Cambria"/>
              <a:cs typeface="Cambria"/>
              <a:sym typeface="Cambria"/>
            </a:endParaRPr>
          </a:p>
          <a:p>
            <a:pPr indent="0" lvl="0" marL="0" rtl="0" algn="l">
              <a:lnSpc>
                <a:spcPct val="100000"/>
              </a:lnSpc>
              <a:spcBef>
                <a:spcPts val="1300"/>
              </a:spcBef>
              <a:spcAft>
                <a:spcPts val="0"/>
              </a:spcAft>
              <a:buNone/>
            </a:pPr>
            <a:r>
              <a:rPr lang="en" sz="6200" u="sng">
                <a:latin typeface="Cambria"/>
                <a:ea typeface="Cambria"/>
                <a:cs typeface="Cambria"/>
                <a:sym typeface="Cambria"/>
              </a:rPr>
              <a:t>Spending Insights-</a:t>
            </a:r>
            <a:endParaRPr sz="6200" u="sng">
              <a:latin typeface="Cambria"/>
              <a:ea typeface="Cambria"/>
              <a:cs typeface="Cambria"/>
              <a:sym typeface="Cambria"/>
            </a:endParaRPr>
          </a:p>
          <a:p>
            <a:pPr indent="-327025" lvl="0" marL="457200" rtl="0" algn="l">
              <a:lnSpc>
                <a:spcPct val="100000"/>
              </a:lnSpc>
              <a:spcBef>
                <a:spcPts val="1300"/>
              </a:spcBef>
              <a:spcAft>
                <a:spcPts val="0"/>
              </a:spcAft>
              <a:buSzPct val="100000"/>
              <a:buFont typeface="Cambria"/>
              <a:buAutoNum type="alphaLcParenR"/>
            </a:pPr>
            <a:r>
              <a:rPr lang="en" sz="6200">
                <a:latin typeface="Cambria"/>
                <a:ea typeface="Cambria"/>
                <a:cs typeface="Cambria"/>
                <a:sym typeface="Cambria"/>
              </a:rPr>
              <a:t>Top 3 categories where people spend the most money are Bills,Groceries and electronics.</a:t>
            </a:r>
            <a:endParaRPr sz="6200">
              <a:latin typeface="Cambria"/>
              <a:ea typeface="Cambria"/>
              <a:cs typeface="Cambria"/>
              <a:sym typeface="Cambria"/>
            </a:endParaRPr>
          </a:p>
          <a:p>
            <a:pPr indent="-327025" lvl="0" marL="457200" rtl="0" algn="l">
              <a:lnSpc>
                <a:spcPct val="100000"/>
              </a:lnSpc>
              <a:spcBef>
                <a:spcPts val="0"/>
              </a:spcBef>
              <a:spcAft>
                <a:spcPts val="0"/>
              </a:spcAft>
              <a:buSzPct val="100000"/>
              <a:buFont typeface="Cambria"/>
              <a:buAutoNum type="alphaLcParenR"/>
            </a:pPr>
            <a:r>
              <a:rPr lang="en" sz="6200">
                <a:latin typeface="Cambria"/>
                <a:ea typeface="Cambria"/>
                <a:cs typeface="Cambria"/>
                <a:sym typeface="Cambria"/>
              </a:rPr>
              <a:t>Total transaction value through </a:t>
            </a:r>
            <a:r>
              <a:rPr lang="en" sz="6200">
                <a:latin typeface="Cambria"/>
                <a:ea typeface="Cambria"/>
                <a:cs typeface="Cambria"/>
                <a:sym typeface="Cambria"/>
              </a:rPr>
              <a:t>credit</a:t>
            </a:r>
            <a:r>
              <a:rPr lang="en" sz="6200">
                <a:latin typeface="Cambria"/>
                <a:ea typeface="Cambria"/>
                <a:cs typeface="Cambria"/>
                <a:sym typeface="Cambria"/>
              </a:rPr>
              <a:t> card was 216 M with UPI a distant second at 141 M.</a:t>
            </a:r>
            <a:endParaRPr sz="6200">
              <a:latin typeface="Cambria"/>
              <a:ea typeface="Cambria"/>
              <a:cs typeface="Cambria"/>
              <a:sym typeface="Cambria"/>
            </a:endParaRPr>
          </a:p>
          <a:p>
            <a:pPr indent="-327025" lvl="0" marL="457200" rtl="0" algn="l">
              <a:lnSpc>
                <a:spcPct val="100000"/>
              </a:lnSpc>
              <a:spcBef>
                <a:spcPts val="0"/>
              </a:spcBef>
              <a:spcAft>
                <a:spcPts val="0"/>
              </a:spcAft>
              <a:buSzPct val="100000"/>
              <a:buFont typeface="Cambria"/>
              <a:buAutoNum type="alphaLcParenR"/>
            </a:pPr>
            <a:r>
              <a:rPr lang="en" sz="6200">
                <a:latin typeface="Cambria"/>
                <a:ea typeface="Cambria"/>
                <a:cs typeface="Cambria"/>
                <a:sym typeface="Cambria"/>
              </a:rPr>
              <a:t> People spent the most in the month of September and the least in the month of May.</a:t>
            </a:r>
            <a:endParaRPr sz="6200">
              <a:latin typeface="Cambria"/>
              <a:ea typeface="Cambria"/>
              <a:cs typeface="Cambria"/>
              <a:sym typeface="Cambria"/>
            </a:endParaRPr>
          </a:p>
          <a:p>
            <a:pPr indent="-327025" lvl="0" marL="457200" rtl="0" algn="l">
              <a:lnSpc>
                <a:spcPct val="100000"/>
              </a:lnSpc>
              <a:spcBef>
                <a:spcPts val="0"/>
              </a:spcBef>
              <a:spcAft>
                <a:spcPts val="0"/>
              </a:spcAft>
              <a:buSzPct val="100000"/>
              <a:buFont typeface="Cambria"/>
              <a:buAutoNum type="alphaLcParenR"/>
            </a:pPr>
            <a:r>
              <a:rPr lang="en" sz="6200">
                <a:latin typeface="Cambria"/>
                <a:ea typeface="Cambria"/>
                <a:cs typeface="Cambria"/>
                <a:sym typeface="Cambria"/>
              </a:rPr>
              <a:t> Age group 25-34 spent the highest during these period at 203 M followed by age group 35-45 which spent about 191 M.</a:t>
            </a:r>
            <a:endParaRPr sz="6200">
              <a:latin typeface="Cambria"/>
              <a:ea typeface="Cambria"/>
              <a:cs typeface="Cambria"/>
              <a:sym typeface="Cambria"/>
            </a:endParaRPr>
          </a:p>
          <a:p>
            <a:pPr indent="0" lvl="0" marL="0" rtl="0" algn="l">
              <a:lnSpc>
                <a:spcPct val="100000"/>
              </a:lnSpc>
              <a:spcBef>
                <a:spcPts val="1300"/>
              </a:spcBef>
              <a:spcAft>
                <a:spcPts val="0"/>
              </a:spcAft>
              <a:buNone/>
            </a:pPr>
            <a:r>
              <a:t/>
            </a:r>
            <a:endParaRPr sz="1500" u="sng">
              <a:latin typeface="Inter"/>
              <a:ea typeface="Inter"/>
              <a:cs typeface="Inter"/>
              <a:sym typeface="Inter"/>
            </a:endParaRPr>
          </a:p>
          <a:p>
            <a:pPr indent="0" lvl="0" marL="0" rtl="0" algn="l">
              <a:spcBef>
                <a:spcPts val="1300"/>
              </a:spcBef>
              <a:spcAft>
                <a:spcPts val="0"/>
              </a:spcAft>
              <a:buNone/>
            </a:pPr>
            <a:r>
              <a:t/>
            </a:r>
            <a:endParaRPr/>
          </a:p>
          <a:p>
            <a:pPr indent="0" lvl="0" marL="0" rtl="0" algn="l">
              <a:spcBef>
                <a:spcPts val="1300"/>
              </a:spcBef>
              <a:spcAft>
                <a:spcPts val="13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9DA"/>
        </a:solidFill>
      </p:bgPr>
    </p:bg>
    <p:spTree>
      <p:nvGrpSpPr>
        <p:cNvPr id="75" name="Shape 75"/>
        <p:cNvGrpSpPr/>
        <p:nvPr/>
      </p:nvGrpSpPr>
      <p:grpSpPr>
        <a:xfrm>
          <a:off x="0" y="0"/>
          <a:ext cx="0" cy="0"/>
          <a:chOff x="0" y="0"/>
          <a:chExt cx="0" cy="0"/>
        </a:xfrm>
      </p:grpSpPr>
      <p:sp>
        <p:nvSpPr>
          <p:cNvPr id="76" name="Google Shape;76;p18"/>
          <p:cNvSpPr txBox="1"/>
          <p:nvPr>
            <p:ph idx="1" type="body"/>
          </p:nvPr>
        </p:nvSpPr>
        <p:spPr>
          <a:xfrm>
            <a:off x="86700" y="58675"/>
            <a:ext cx="10477200" cy="5054700"/>
          </a:xfrm>
          <a:prstGeom prst="rect">
            <a:avLst/>
          </a:prstGeom>
        </p:spPr>
        <p:txBody>
          <a:bodyPr anchorCtr="0" anchor="ctr" bIns="101975" lIns="101975" spcFirstLastPara="1" rIns="101975" wrap="square" tIns="101975">
            <a:normAutofit/>
          </a:bodyPr>
          <a:lstStyle/>
          <a:p>
            <a:pPr indent="0" lvl="0" marL="0" rtl="0" algn="l">
              <a:spcBef>
                <a:spcPts val="0"/>
              </a:spcBef>
              <a:spcAft>
                <a:spcPts val="0"/>
              </a:spcAft>
              <a:buNone/>
            </a:pPr>
            <a:r>
              <a:rPr lang="en" sz="1500" u="sng">
                <a:latin typeface="Cambria"/>
                <a:ea typeface="Cambria"/>
                <a:cs typeface="Cambria"/>
                <a:sym typeface="Cambria"/>
              </a:rPr>
              <a:t>Current Credit Card Usage-</a:t>
            </a:r>
            <a:endParaRPr sz="1500" u="sng">
              <a:latin typeface="Cambria"/>
              <a:ea typeface="Cambria"/>
              <a:cs typeface="Cambria"/>
              <a:sym typeface="Cambria"/>
            </a:endParaRPr>
          </a:p>
          <a:p>
            <a:pPr indent="-323850" lvl="0" marL="457200" rtl="0" algn="l">
              <a:spcBef>
                <a:spcPts val="1300"/>
              </a:spcBef>
              <a:spcAft>
                <a:spcPts val="0"/>
              </a:spcAft>
              <a:buSzPts val="1500"/>
              <a:buFont typeface="Cambria"/>
              <a:buAutoNum type="alphaLcParenR"/>
            </a:pPr>
            <a:r>
              <a:rPr lang="en" sz="1500">
                <a:latin typeface="Cambria"/>
                <a:ea typeface="Cambria"/>
                <a:cs typeface="Cambria"/>
                <a:sym typeface="Cambria"/>
              </a:rPr>
              <a:t>Total credit card transactions were 216 K. Out of these 216 K,nearly quarter of them happened in the city of Mumbai. In the city of Delhi,Chennai,Bengaluru the number of transactions were in the range of 40K-45K each.</a:t>
            </a:r>
            <a:endParaRPr sz="1500">
              <a:latin typeface="Cambria"/>
              <a:ea typeface="Cambria"/>
              <a:cs typeface="Cambria"/>
              <a:sym typeface="Cambria"/>
            </a:endParaRPr>
          </a:p>
          <a:p>
            <a:pPr indent="-323850" lvl="0" marL="457200" rtl="0" algn="l">
              <a:spcBef>
                <a:spcPts val="0"/>
              </a:spcBef>
              <a:spcAft>
                <a:spcPts val="0"/>
              </a:spcAft>
              <a:buSzPts val="1500"/>
              <a:buFont typeface="Cambria"/>
              <a:buAutoNum type="alphaLcParenR"/>
            </a:pPr>
            <a:r>
              <a:rPr lang="en" sz="1500">
                <a:latin typeface="Cambria"/>
                <a:ea typeface="Cambria"/>
                <a:cs typeface="Cambria"/>
                <a:sym typeface="Cambria"/>
              </a:rPr>
              <a:t>Nearly 65% of Credit Card Transactions were done by Male.</a:t>
            </a:r>
            <a:endParaRPr sz="1500">
              <a:latin typeface="Cambria"/>
              <a:ea typeface="Cambria"/>
              <a:cs typeface="Cambria"/>
              <a:sym typeface="Cambria"/>
            </a:endParaRPr>
          </a:p>
          <a:p>
            <a:pPr indent="-323850" lvl="0" marL="457200" rtl="0" algn="l">
              <a:spcBef>
                <a:spcPts val="0"/>
              </a:spcBef>
              <a:spcAft>
                <a:spcPts val="0"/>
              </a:spcAft>
              <a:buSzPts val="1500"/>
              <a:buFont typeface="Cambria"/>
              <a:buAutoNum type="alphaLcParenR"/>
            </a:pPr>
            <a:r>
              <a:rPr lang="en" sz="1500">
                <a:latin typeface="Cambria"/>
                <a:ea typeface="Cambria"/>
                <a:cs typeface="Cambria"/>
                <a:sym typeface="Cambria"/>
              </a:rPr>
              <a:t>Married people did 169K out of these 216K transactions.</a:t>
            </a:r>
            <a:endParaRPr sz="1500">
              <a:latin typeface="Cambria"/>
              <a:ea typeface="Cambria"/>
              <a:cs typeface="Cambria"/>
              <a:sym typeface="Cambria"/>
            </a:endParaRPr>
          </a:p>
          <a:p>
            <a:pPr indent="0" lvl="0" marL="0" rtl="0" algn="l">
              <a:spcBef>
                <a:spcPts val="1300"/>
              </a:spcBef>
              <a:spcAft>
                <a:spcPts val="0"/>
              </a:spcAft>
              <a:buNone/>
            </a:pPr>
            <a:r>
              <a:rPr lang="en" sz="1500" u="sng">
                <a:latin typeface="Cambria"/>
                <a:ea typeface="Cambria"/>
                <a:cs typeface="Cambria"/>
                <a:sym typeface="Cambria"/>
              </a:rPr>
              <a:t>Income Utilization-</a:t>
            </a:r>
            <a:endParaRPr sz="1500" u="sng">
              <a:latin typeface="Cambria"/>
              <a:ea typeface="Cambria"/>
              <a:cs typeface="Cambria"/>
              <a:sym typeface="Cambria"/>
            </a:endParaRPr>
          </a:p>
          <a:p>
            <a:pPr indent="-323850" lvl="0" marL="457200" rtl="0" algn="l">
              <a:spcBef>
                <a:spcPts val="1300"/>
              </a:spcBef>
              <a:spcAft>
                <a:spcPts val="0"/>
              </a:spcAft>
              <a:buSzPts val="1500"/>
              <a:buFont typeface="Cambria"/>
              <a:buAutoNum type="alphaLcParenR"/>
            </a:pPr>
            <a:r>
              <a:rPr lang="en" sz="1500">
                <a:latin typeface="Cambria"/>
                <a:ea typeface="Cambria"/>
                <a:cs typeface="Cambria"/>
                <a:sym typeface="Cambria"/>
              </a:rPr>
              <a:t>Overall income utilization varied from a maximum of 21.24%(Salaried IT Employees) to a minimum of 12.63%(Government Employees).</a:t>
            </a:r>
            <a:endParaRPr sz="1500">
              <a:latin typeface="Cambria"/>
              <a:ea typeface="Cambria"/>
              <a:cs typeface="Cambria"/>
              <a:sym typeface="Cambria"/>
            </a:endParaRPr>
          </a:p>
          <a:p>
            <a:pPr indent="-323850" lvl="0" marL="457200" rtl="0" algn="l">
              <a:spcBef>
                <a:spcPts val="0"/>
              </a:spcBef>
              <a:spcAft>
                <a:spcPts val="0"/>
              </a:spcAft>
              <a:buSzPts val="1500"/>
              <a:buFont typeface="Cambria"/>
              <a:buAutoNum type="alphaLcParenR"/>
            </a:pPr>
            <a:r>
              <a:rPr lang="en" sz="1500">
                <a:latin typeface="Cambria"/>
                <a:ea typeface="Cambria"/>
                <a:cs typeface="Cambria"/>
                <a:sym typeface="Cambria"/>
              </a:rPr>
              <a:t>Except the month of August and September the Income utilization stayed under 40% with the lowest at 32.98% in the month of May. Highest income utilization in the month of September at 56.11%</a:t>
            </a:r>
            <a:endParaRPr sz="1500">
              <a:latin typeface="Cambria"/>
              <a:ea typeface="Cambria"/>
              <a:cs typeface="Cambria"/>
              <a:sym typeface="Cambria"/>
            </a:endParaRPr>
          </a:p>
          <a:p>
            <a:pPr indent="-323850" lvl="0" marL="457200" rtl="0" algn="l">
              <a:spcBef>
                <a:spcPts val="0"/>
              </a:spcBef>
              <a:spcAft>
                <a:spcPts val="0"/>
              </a:spcAft>
              <a:buSzPts val="1500"/>
              <a:buFont typeface="Cambria"/>
              <a:buAutoNum type="alphaLcParenR"/>
            </a:pPr>
            <a:r>
              <a:rPr lang="en" sz="1500">
                <a:latin typeface="Cambria"/>
                <a:ea typeface="Cambria"/>
                <a:cs typeface="Cambria"/>
                <a:sym typeface="Cambria"/>
              </a:rPr>
              <a:t>At the city level city of Mumbai and Delhi had the have income utilization of nearly 50% (Which means that people spend of their income) Chennai had the least income utilization at 31.10 %( Which means that people spend about a third of </a:t>
            </a:r>
            <a:r>
              <a:rPr lang="en" sz="1500">
                <a:latin typeface="Cambria"/>
                <a:ea typeface="Cambria"/>
                <a:cs typeface="Cambria"/>
                <a:sym typeface="Cambria"/>
              </a:rPr>
              <a:t>their</a:t>
            </a:r>
            <a:r>
              <a:rPr lang="en" sz="1500">
                <a:latin typeface="Cambria"/>
                <a:ea typeface="Cambria"/>
                <a:cs typeface="Cambria"/>
                <a:sym typeface="Cambria"/>
              </a:rPr>
              <a:t> income)</a:t>
            </a:r>
            <a:endParaRPr sz="150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9DA"/>
        </a:solidFill>
      </p:bgPr>
    </p:bg>
    <p:spTree>
      <p:nvGrpSpPr>
        <p:cNvPr id="80" name="Shape 80"/>
        <p:cNvGrpSpPr/>
        <p:nvPr/>
      </p:nvGrpSpPr>
      <p:grpSpPr>
        <a:xfrm>
          <a:off x="0" y="0"/>
          <a:ext cx="0" cy="0"/>
          <a:chOff x="0" y="0"/>
          <a:chExt cx="0" cy="0"/>
        </a:xfrm>
      </p:grpSpPr>
      <p:sp>
        <p:nvSpPr>
          <p:cNvPr id="81" name="Google Shape;81;p19"/>
          <p:cNvSpPr txBox="1"/>
          <p:nvPr>
            <p:ph type="ctrTitle"/>
          </p:nvPr>
        </p:nvSpPr>
        <p:spPr>
          <a:xfrm>
            <a:off x="80647" y="519847"/>
            <a:ext cx="10437600" cy="524700"/>
          </a:xfrm>
          <a:prstGeom prst="rect">
            <a:avLst/>
          </a:prstGeom>
        </p:spPr>
        <p:txBody>
          <a:bodyPr anchorCtr="0" anchor="b" bIns="101975" lIns="101975" spcFirstLastPara="1" rIns="101975" wrap="square" tIns="101975">
            <a:normAutofit fontScale="90000"/>
          </a:bodyPr>
          <a:lstStyle/>
          <a:p>
            <a:pPr indent="0" lvl="0" marL="0" rtl="0" algn="l">
              <a:spcBef>
                <a:spcPts val="0"/>
              </a:spcBef>
              <a:spcAft>
                <a:spcPts val="0"/>
              </a:spcAft>
              <a:buNone/>
            </a:pPr>
            <a:r>
              <a:rPr lang="en" sz="3000">
                <a:latin typeface="Cambria"/>
                <a:ea typeface="Cambria"/>
                <a:cs typeface="Cambria"/>
                <a:sym typeface="Cambria"/>
              </a:rPr>
              <a:t>R</a:t>
            </a:r>
            <a:r>
              <a:rPr lang="en" sz="3000">
                <a:latin typeface="Cambria"/>
                <a:ea typeface="Cambria"/>
                <a:cs typeface="Cambria"/>
                <a:sym typeface="Cambria"/>
              </a:rPr>
              <a:t>ecommendations</a:t>
            </a:r>
            <a:endParaRPr sz="3000">
              <a:latin typeface="Cambria"/>
              <a:ea typeface="Cambria"/>
              <a:cs typeface="Cambria"/>
              <a:sym typeface="Cambria"/>
            </a:endParaRPr>
          </a:p>
        </p:txBody>
      </p:sp>
      <p:sp>
        <p:nvSpPr>
          <p:cNvPr id="82" name="Google Shape;82;p19"/>
          <p:cNvSpPr txBox="1"/>
          <p:nvPr>
            <p:ph idx="1" type="subTitle"/>
          </p:nvPr>
        </p:nvSpPr>
        <p:spPr>
          <a:xfrm>
            <a:off x="80647" y="729856"/>
            <a:ext cx="10437600" cy="4419300"/>
          </a:xfrm>
          <a:prstGeom prst="rect">
            <a:avLst/>
          </a:prstGeom>
        </p:spPr>
        <p:txBody>
          <a:bodyPr anchorCtr="0" anchor="ctr" bIns="101975" lIns="101975" spcFirstLastPara="1" rIns="101975" wrap="square" tIns="101975">
            <a:normAutofit/>
          </a:bodyPr>
          <a:lstStyle/>
          <a:p>
            <a:pPr indent="-323850" lvl="0" marL="457200" rtl="0" algn="l">
              <a:spcBef>
                <a:spcPts val="0"/>
              </a:spcBef>
              <a:spcAft>
                <a:spcPts val="0"/>
              </a:spcAft>
              <a:buClr>
                <a:schemeClr val="dk1"/>
              </a:buClr>
              <a:buSzPts val="1500"/>
              <a:buFont typeface="Cambria"/>
              <a:buAutoNum type="alphaLcParenR"/>
            </a:pPr>
            <a:r>
              <a:rPr lang="en" sz="1500">
                <a:solidFill>
                  <a:schemeClr val="dk1"/>
                </a:solidFill>
                <a:latin typeface="Cambria"/>
                <a:ea typeface="Cambria"/>
                <a:cs typeface="Cambria"/>
                <a:sym typeface="Cambria"/>
              </a:rPr>
              <a:t>Charging lower credit card fees from the second year(First year being free) and providing more time for people to pay for there credit card bills can attract more customers especially people who are in the age group 25-34(who are usually at the start of their career and may not be making lot of money).</a:t>
            </a:r>
            <a:endParaRPr sz="1500">
              <a:solidFill>
                <a:schemeClr val="dk1"/>
              </a:solidFill>
              <a:latin typeface="Cambria"/>
              <a:ea typeface="Cambria"/>
              <a:cs typeface="Cambria"/>
              <a:sym typeface="Cambria"/>
            </a:endParaRPr>
          </a:p>
          <a:p>
            <a:pPr indent="0" lvl="0" marL="0" rtl="0" algn="l">
              <a:spcBef>
                <a:spcPts val="0"/>
              </a:spcBef>
              <a:spcAft>
                <a:spcPts val="0"/>
              </a:spcAft>
              <a:buNone/>
            </a:pPr>
            <a:r>
              <a:t/>
            </a:r>
            <a:endParaRPr sz="1500">
              <a:solidFill>
                <a:schemeClr val="dk1"/>
              </a:solidFill>
              <a:latin typeface="Cambria"/>
              <a:ea typeface="Cambria"/>
              <a:cs typeface="Cambria"/>
              <a:sym typeface="Cambria"/>
            </a:endParaRPr>
          </a:p>
          <a:p>
            <a:pPr indent="-323850" lvl="0" marL="457200" rtl="0" algn="l">
              <a:spcBef>
                <a:spcPts val="0"/>
              </a:spcBef>
              <a:spcAft>
                <a:spcPts val="0"/>
              </a:spcAft>
              <a:buClr>
                <a:schemeClr val="dk1"/>
              </a:buClr>
              <a:buSzPts val="1500"/>
              <a:buFont typeface="Cambria"/>
              <a:buAutoNum type="alphaLcParenR"/>
            </a:pPr>
            <a:r>
              <a:rPr lang="en" sz="1500">
                <a:solidFill>
                  <a:schemeClr val="dk1"/>
                </a:solidFill>
                <a:latin typeface="Cambria"/>
                <a:ea typeface="Cambria"/>
                <a:cs typeface="Cambria"/>
                <a:sym typeface="Cambria"/>
              </a:rPr>
              <a:t>Company should create social media accounts on all major platforms and post engaging content(Memes etc)which would attract more users. Place ads on websites and search engines that are popular in India. Company should also invest in SEO so mitron bank websites pop up when people search for ‘Credit Cards’. Placing billboards across major cities of India.</a:t>
            </a:r>
            <a:endParaRPr sz="1500">
              <a:solidFill>
                <a:schemeClr val="dk1"/>
              </a:solidFill>
              <a:latin typeface="Cambria"/>
              <a:ea typeface="Cambria"/>
              <a:cs typeface="Cambria"/>
              <a:sym typeface="Cambria"/>
            </a:endParaRPr>
          </a:p>
          <a:p>
            <a:pPr indent="0" lvl="0" marL="0" rtl="0" algn="l">
              <a:spcBef>
                <a:spcPts val="0"/>
              </a:spcBef>
              <a:spcAft>
                <a:spcPts val="0"/>
              </a:spcAft>
              <a:buNone/>
            </a:pPr>
            <a:r>
              <a:t/>
            </a:r>
            <a:endParaRPr sz="1500">
              <a:solidFill>
                <a:schemeClr val="dk1"/>
              </a:solidFill>
              <a:latin typeface="Cambria"/>
              <a:ea typeface="Cambria"/>
              <a:cs typeface="Cambria"/>
              <a:sym typeface="Cambria"/>
            </a:endParaRPr>
          </a:p>
          <a:p>
            <a:pPr indent="-323850" lvl="0" marL="457200" rtl="0" algn="l">
              <a:spcBef>
                <a:spcPts val="0"/>
              </a:spcBef>
              <a:spcAft>
                <a:spcPts val="0"/>
              </a:spcAft>
              <a:buClr>
                <a:schemeClr val="dk1"/>
              </a:buClr>
              <a:buSzPts val="1500"/>
              <a:buFont typeface="Cambria"/>
              <a:buAutoNum type="alphaLcParenR"/>
            </a:pPr>
            <a:r>
              <a:rPr lang="en" sz="1500">
                <a:solidFill>
                  <a:schemeClr val="dk1"/>
                </a:solidFill>
                <a:latin typeface="Cambria"/>
                <a:ea typeface="Cambria"/>
                <a:cs typeface="Cambria"/>
                <a:sym typeface="Cambria"/>
              </a:rPr>
              <a:t>Company should be thinking of mobile apps where the customer can access the various features of a card(Paying credit card bills,blocking of credit card in case it is lost,Contacting customer service and many other things)and can even make a payment using the app through the NFC technology. Enabling UPI services in mobile apps so that people can link their credit card to UPI  and make payment through it.</a:t>
            </a:r>
            <a:endParaRPr sz="1500">
              <a:solidFill>
                <a:schemeClr val="dk1"/>
              </a:solidFill>
              <a:latin typeface="Cambria"/>
              <a:ea typeface="Cambria"/>
              <a:cs typeface="Cambria"/>
              <a:sym typeface="Cambria"/>
            </a:endParaRPr>
          </a:p>
          <a:p>
            <a:pPr indent="0" lvl="0" marL="0" rtl="0" algn="l">
              <a:spcBef>
                <a:spcPts val="0"/>
              </a:spcBef>
              <a:spcAft>
                <a:spcPts val="0"/>
              </a:spcAft>
              <a:buNone/>
            </a:pPr>
            <a:r>
              <a:t/>
            </a:r>
            <a:endParaRPr sz="2000">
              <a:solidFill>
                <a:schemeClr val="dk1"/>
              </a:solidFill>
              <a:latin typeface="Fjalla One"/>
              <a:ea typeface="Fjalla One"/>
              <a:cs typeface="Fjalla One"/>
              <a:sym typeface="Fjalla O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9DA"/>
        </a:solidFill>
      </p:bgPr>
    </p:bg>
    <p:spTree>
      <p:nvGrpSpPr>
        <p:cNvPr id="86" name="Shape 86"/>
        <p:cNvGrpSpPr/>
        <p:nvPr/>
      </p:nvGrpSpPr>
      <p:grpSpPr>
        <a:xfrm>
          <a:off x="0" y="0"/>
          <a:ext cx="0" cy="0"/>
          <a:chOff x="0" y="0"/>
          <a:chExt cx="0" cy="0"/>
        </a:xfrm>
      </p:grpSpPr>
      <p:sp>
        <p:nvSpPr>
          <p:cNvPr id="87" name="Google Shape;87;p20"/>
          <p:cNvSpPr txBox="1"/>
          <p:nvPr>
            <p:ph idx="1" type="subTitle"/>
          </p:nvPr>
        </p:nvSpPr>
        <p:spPr>
          <a:xfrm>
            <a:off x="180225" y="86975"/>
            <a:ext cx="10345500" cy="5084700"/>
          </a:xfrm>
          <a:prstGeom prst="rect">
            <a:avLst/>
          </a:prstGeom>
        </p:spPr>
        <p:txBody>
          <a:bodyPr anchorCtr="0" anchor="ctr" bIns="101975" lIns="101975" spcFirstLastPara="1" rIns="101975" wrap="square" tIns="101975">
            <a:normAutofit/>
          </a:bodyPr>
          <a:lstStyle/>
          <a:p>
            <a:pPr indent="0" lvl="0" marL="0" rtl="0" algn="l">
              <a:spcBef>
                <a:spcPts val="0"/>
              </a:spcBef>
              <a:spcAft>
                <a:spcPts val="0"/>
              </a:spcAft>
              <a:buNone/>
            </a:pPr>
            <a:r>
              <a:rPr lang="en" sz="1500">
                <a:latin typeface="Cambria"/>
                <a:ea typeface="Cambria"/>
                <a:cs typeface="Cambria"/>
                <a:sym typeface="Cambria"/>
              </a:rPr>
              <a:t>d)    </a:t>
            </a:r>
            <a:r>
              <a:rPr lang="en" sz="1500">
                <a:solidFill>
                  <a:schemeClr val="dk1"/>
                </a:solidFill>
                <a:latin typeface="Cambria"/>
                <a:ea typeface="Cambria"/>
                <a:cs typeface="Cambria"/>
                <a:sym typeface="Cambria"/>
              </a:rPr>
              <a:t>We can see that the Bills,Groceries and electronics are the top three categories where the people spend most of the money ,so we can introduce attractive reward programs such as cashback,reward points when paying for </a:t>
            </a:r>
            <a:r>
              <a:rPr lang="en" sz="1500" u="sng">
                <a:solidFill>
                  <a:schemeClr val="dk1"/>
                </a:solidFill>
                <a:latin typeface="Cambria"/>
                <a:ea typeface="Cambria"/>
                <a:cs typeface="Cambria"/>
                <a:sym typeface="Cambria"/>
              </a:rPr>
              <a:t>bills,groceries, electronics</a:t>
            </a:r>
            <a:r>
              <a:rPr lang="en" sz="1500">
                <a:solidFill>
                  <a:schemeClr val="dk1"/>
                </a:solidFill>
                <a:latin typeface="Cambria"/>
                <a:ea typeface="Cambria"/>
                <a:cs typeface="Cambria"/>
                <a:sym typeface="Cambria"/>
              </a:rPr>
              <a:t> which can be used later.</a:t>
            </a:r>
            <a:endParaRPr sz="1500">
              <a:solidFill>
                <a:schemeClr val="dk1"/>
              </a:solidFill>
              <a:latin typeface="Cambria"/>
              <a:ea typeface="Cambria"/>
              <a:cs typeface="Cambria"/>
              <a:sym typeface="Cambria"/>
            </a:endParaRPr>
          </a:p>
          <a:p>
            <a:pPr indent="0" lvl="0" marL="0" rtl="0" algn="l">
              <a:spcBef>
                <a:spcPts val="0"/>
              </a:spcBef>
              <a:spcAft>
                <a:spcPts val="0"/>
              </a:spcAft>
              <a:buNone/>
            </a:pPr>
            <a:r>
              <a:t/>
            </a:r>
            <a:endParaRPr sz="1500">
              <a:solidFill>
                <a:schemeClr val="dk1"/>
              </a:solidFill>
              <a:latin typeface="Cambria"/>
              <a:ea typeface="Cambria"/>
              <a:cs typeface="Cambria"/>
              <a:sym typeface="Cambria"/>
            </a:endParaRPr>
          </a:p>
          <a:p>
            <a:pPr indent="0" lvl="0" marL="0" rtl="0" algn="l">
              <a:spcBef>
                <a:spcPts val="0"/>
              </a:spcBef>
              <a:spcAft>
                <a:spcPts val="0"/>
              </a:spcAft>
              <a:buNone/>
            </a:pPr>
            <a:r>
              <a:rPr lang="en" sz="1500">
                <a:solidFill>
                  <a:schemeClr val="dk1"/>
                </a:solidFill>
                <a:latin typeface="Cambria"/>
                <a:ea typeface="Cambria"/>
                <a:cs typeface="Cambria"/>
                <a:sym typeface="Cambria"/>
              </a:rPr>
              <a:t>e)     People working as IT employees are found to have highest income utilisation and they also spend a lot so tying up with the IT companies in India and providing incentives to the company so that they insist their employees in opening their salary account with the Mitron Bank which would increase their chances of getting a Credit Card.</a:t>
            </a:r>
            <a:endParaRPr sz="1500">
              <a:solidFill>
                <a:schemeClr val="dk1"/>
              </a:solidFill>
              <a:latin typeface="Cambria"/>
              <a:ea typeface="Cambria"/>
              <a:cs typeface="Cambria"/>
              <a:sym typeface="Cambria"/>
            </a:endParaRPr>
          </a:p>
          <a:p>
            <a:pPr indent="0" lvl="0" marL="0" rtl="0" algn="l">
              <a:spcBef>
                <a:spcPts val="0"/>
              </a:spcBef>
              <a:spcAft>
                <a:spcPts val="0"/>
              </a:spcAft>
              <a:buNone/>
            </a:pPr>
            <a:r>
              <a:t/>
            </a:r>
            <a:endParaRPr sz="1500">
              <a:solidFill>
                <a:schemeClr val="dk1"/>
              </a:solidFill>
              <a:latin typeface="Cambria"/>
              <a:ea typeface="Cambria"/>
              <a:cs typeface="Cambria"/>
              <a:sym typeface="Cambria"/>
            </a:endParaRPr>
          </a:p>
          <a:p>
            <a:pPr indent="0" lvl="0" marL="0" rtl="0" algn="l">
              <a:spcBef>
                <a:spcPts val="0"/>
              </a:spcBef>
              <a:spcAft>
                <a:spcPts val="0"/>
              </a:spcAft>
              <a:buNone/>
            </a:pPr>
            <a:r>
              <a:rPr lang="en" sz="1500">
                <a:solidFill>
                  <a:schemeClr val="dk1"/>
                </a:solidFill>
                <a:latin typeface="Cambria"/>
                <a:ea typeface="Cambria"/>
                <a:cs typeface="Cambria"/>
                <a:sym typeface="Cambria"/>
              </a:rPr>
              <a:t>f) Opening more bank branches in the city of Mumbai,Delhi so that people can have easier access to the bank where they can open credit cards.</a:t>
            </a:r>
            <a:endParaRPr sz="1500">
              <a:solidFill>
                <a:schemeClr val="dk1"/>
              </a:solidFill>
              <a:latin typeface="Cambria"/>
              <a:ea typeface="Cambria"/>
              <a:cs typeface="Cambria"/>
              <a:sym typeface="Cambria"/>
            </a:endParaRPr>
          </a:p>
          <a:p>
            <a:pPr indent="0" lvl="0" marL="0" rtl="0" algn="l">
              <a:spcBef>
                <a:spcPts val="0"/>
              </a:spcBef>
              <a:spcAft>
                <a:spcPts val="0"/>
              </a:spcAft>
              <a:buNone/>
            </a:pPr>
            <a:r>
              <a:t/>
            </a:r>
            <a:endParaRPr sz="2000">
              <a:solidFill>
                <a:schemeClr val="dk1"/>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