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Anaheim"/>
      <p:regular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Arv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35" Type="http://schemas.openxmlformats.org/officeDocument/2006/relationships/font" Target="fonts/Arvo-regular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37" Type="http://schemas.openxmlformats.org/officeDocument/2006/relationships/font" Target="fonts/Arvo-italic.fntdata"/><Relationship Id="rId14" Type="http://schemas.openxmlformats.org/officeDocument/2006/relationships/slide" Target="slides/slide8.xml"/><Relationship Id="rId36" Type="http://schemas.openxmlformats.org/officeDocument/2006/relationships/font" Target="fonts/Arv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Arv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0b8266d8c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b0b8266d8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5cf85a3a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5cf85a3a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5cf85a3a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5cf85a3a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cf85a3a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5cf85a3a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5cf85a3a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5cf85a3a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5cf85a3a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5cf85a3a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5cf85a3a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5cf85a3a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5cf85a3a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5cf85a3a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5cf85a3a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5cf85a3a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5cf85a3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5cf85a3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5cf85a3a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5cf85a3a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cf85a3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5cf85a3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5cf85a3a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5cf85a3a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5cf85a3a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5cf85a3a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5cf85a3a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5cf85a3a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5cf85a3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5cf85a3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cf85a3a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cf85a3a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5cf85a3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5cf85a3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5cf85a3a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5cf85a3a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5cf85a3a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5cf85a3a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5cf85a3a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5cf85a3a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58" name="Google Shape;58;p1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 amt="86000"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3628700" y="1563483"/>
            <a:ext cx="47952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solidFill>
                  <a:srgbClr val="37281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029800" y="3487470"/>
            <a:ext cx="3993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67" name="Google Shape;67;p16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 amt="86000"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b="1" i="0" sz="28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53.png"/><Relationship Id="rId5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3628700" y="3498710"/>
            <a:ext cx="4795305" cy="429010"/>
            <a:chOff x="3628700" y="3051039"/>
            <a:chExt cx="4795305" cy="429010"/>
          </a:xfrm>
        </p:grpSpPr>
        <p:sp>
          <p:nvSpPr>
            <p:cNvPr id="75" name="Google Shape;75;p17"/>
            <p:cNvSpPr/>
            <p:nvPr/>
          </p:nvSpPr>
          <p:spPr>
            <a:xfrm>
              <a:off x="3628700" y="3051039"/>
              <a:ext cx="4795305" cy="429010"/>
            </a:xfrm>
            <a:custGeom>
              <a:rect b="b" l="l" r="r" t="t"/>
              <a:pathLst>
                <a:path extrusionOk="0" h="8873" w="99179">
                  <a:moveTo>
                    <a:pt x="0" y="0"/>
                  </a:moveTo>
                  <a:lnTo>
                    <a:pt x="2825" y="4436"/>
                  </a:lnTo>
                  <a:lnTo>
                    <a:pt x="0" y="8872"/>
                  </a:lnTo>
                  <a:lnTo>
                    <a:pt x="99178" y="8872"/>
                  </a:lnTo>
                  <a:lnTo>
                    <a:pt x="95537" y="4436"/>
                  </a:lnTo>
                  <a:lnTo>
                    <a:pt x="99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3914775" y="3188675"/>
              <a:ext cx="161517" cy="153748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7963565" y="3188675"/>
              <a:ext cx="160407" cy="153748"/>
            </a:xfrm>
            <a:custGeom>
              <a:rect b="b" l="l" r="r" t="t"/>
              <a:pathLst>
                <a:path extrusionOk="0" h="2909" w="3035">
                  <a:moveTo>
                    <a:pt x="1528" y="0"/>
                  </a:moveTo>
                  <a:lnTo>
                    <a:pt x="1047" y="963"/>
                  </a:lnTo>
                  <a:lnTo>
                    <a:pt x="0" y="1109"/>
                  </a:lnTo>
                  <a:lnTo>
                    <a:pt x="754" y="1841"/>
                  </a:lnTo>
                  <a:lnTo>
                    <a:pt x="565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34" y="1109"/>
                  </a:lnTo>
                  <a:lnTo>
                    <a:pt x="1988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7"/>
          <p:cNvSpPr txBox="1"/>
          <p:nvPr>
            <p:ph type="ctrTitle"/>
          </p:nvPr>
        </p:nvSpPr>
        <p:spPr>
          <a:xfrm>
            <a:off x="3628700" y="1563483"/>
            <a:ext cx="47952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RESTAURANT ORDERS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4029800" y="3487470"/>
            <a:ext cx="3993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Analyzing the data of fictitious restaurant serving international cuisine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3667800" y="1497845"/>
            <a:ext cx="4756200" cy="1513159"/>
            <a:chOff x="3667800" y="1583575"/>
            <a:chExt cx="4756200" cy="1513159"/>
          </a:xfrm>
        </p:grpSpPr>
        <p:cxnSp>
          <p:nvCxnSpPr>
            <p:cNvPr id="81" name="Google Shape;81;p17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7"/>
            <p:cNvCxnSpPr/>
            <p:nvPr/>
          </p:nvCxnSpPr>
          <p:spPr>
            <a:xfrm>
              <a:off x="3667800" y="3096734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73" y="543300"/>
            <a:ext cx="2707981" cy="405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7"/>
          <p:cNvGrpSpPr/>
          <p:nvPr/>
        </p:nvGrpSpPr>
        <p:grpSpPr>
          <a:xfrm>
            <a:off x="3731598" y="1213877"/>
            <a:ext cx="4558528" cy="199222"/>
            <a:chOff x="3679970" y="1299607"/>
            <a:chExt cx="4558528" cy="199222"/>
          </a:xfrm>
        </p:grpSpPr>
        <p:sp>
          <p:nvSpPr>
            <p:cNvPr id="85" name="Google Shape;85;p17"/>
            <p:cNvSpPr/>
            <p:nvPr/>
          </p:nvSpPr>
          <p:spPr>
            <a:xfrm>
              <a:off x="36799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0145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43491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6836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0182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3528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6874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0219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63565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6911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0257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3602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694870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8029445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834023" y="3095752"/>
            <a:ext cx="4558528" cy="199222"/>
            <a:chOff x="3679970" y="1299607"/>
            <a:chExt cx="4558528" cy="199222"/>
          </a:xfrm>
        </p:grpSpPr>
        <p:sp>
          <p:nvSpPr>
            <p:cNvPr id="100" name="Google Shape;100;p17"/>
            <p:cNvSpPr/>
            <p:nvPr/>
          </p:nvSpPr>
          <p:spPr>
            <a:xfrm>
              <a:off x="36799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0145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3491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46836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0182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528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6874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0219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3565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911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0257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3602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694870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8029445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the highest spend order look like?</a:t>
            </a:r>
            <a:endParaRPr sz="1800"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203600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Person with order_id spend a whopping 192.15 dollars and ordered 12 different dishes.</a:t>
            </a:r>
            <a:endParaRPr i="1" sz="25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25" y="885375"/>
            <a:ext cx="2416100" cy="8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2525" y="819950"/>
            <a:ext cx="3151081" cy="3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orders in different days of the week?</a:t>
            </a:r>
            <a:endParaRPr sz="1800"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3147000"/>
            <a:ext cx="85206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Number of food orders were highest on monday while it was the least on wednesday.</a:t>
            </a:r>
            <a:endParaRPr i="1" sz="2500"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819950"/>
            <a:ext cx="23336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selling item on each day of the week</a:t>
            </a:r>
            <a:endParaRPr sz="1800"/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a)French fries,hamburger and Tofu Pad Thai are the most popular item on Friday. b)Korean beef bowl is the most popular item on Saturday,Sunday and Thursday.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Edamame is the best selling food on Monday,Wednesday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On tuesday,Cheeseburger is the most selling food.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75" y="972350"/>
            <a:ext cx="2231225" cy="2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Least popular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 on each day of the week</a:t>
            </a:r>
            <a:endParaRPr sz="1800"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a)Chicken Tacos was the least popular item on most days of the week.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Cheese Quesadillas, Cheese Lasagna,Potstickers were the least ordered items on Wednesday,Friday and Saturday respectively.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75" y="972350"/>
            <a:ext cx="2036351" cy="2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 hours during different parts of the week</a:t>
            </a:r>
            <a:endParaRPr sz="1800"/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a)Noon 12 is the peak hour with most number of orders on Monday,Thursday,Friday,Saturday.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Afternoon 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1pm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busiest hour on Sunday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Afternoon 4pm and Evening 7pm were rush hours on Tuesday and wednesday.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25" y="819950"/>
            <a:ext cx="2383450" cy="2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rush hours on different parts of the week</a:t>
            </a:r>
            <a:endParaRPr sz="1800"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a)Night time on or after 10 pm is when the lower 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customer orders was observed.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On thursday and Saturday we see that morning 10am is the no rush hour.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" y="896225"/>
            <a:ext cx="13906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products which makes most money</a:t>
            </a:r>
            <a:endParaRPr sz="1800"/>
          </a:p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products are Korean beef bowl,Spaghetti and meatballs,Tofu Pad Thai,Cheeseburger,Hamburger(Two items are asian,two items are American and one is from Italian cuisine.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5" y="928850"/>
            <a:ext cx="3438275" cy="18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5 products which make the least money for us</a:t>
            </a:r>
            <a:endParaRPr sz="1800"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Chicken tacos,Potstickers,Chips &amp; Guacamole,Hot dog,Cheese Quesadillas made least money for the restaurant.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50" y="950600"/>
            <a:ext cx="3721000" cy="21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 earned every hour</a:t>
            </a:r>
            <a:endParaRPr sz="1800"/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restaurants business happens between 12pm to 3pm and between 4pm to 8pm.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50" y="674298"/>
            <a:ext cx="1781175" cy="31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413" y="826550"/>
            <a:ext cx="3452717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 earned by day of the week</a:t>
            </a:r>
            <a:endParaRPr sz="1800"/>
          </a:p>
        </p:txBody>
      </p:sp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Monday is the best day for restaurant.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25" y="1039675"/>
            <a:ext cx="21240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292850"/>
            <a:ext cx="85206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total number of items in the menu?</a:t>
            </a:r>
            <a:endParaRPr sz="49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" y="667550"/>
            <a:ext cx="5623975" cy="582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1249925"/>
            <a:ext cx="86004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different categories in the menu?</a:t>
            </a:r>
            <a:endParaRPr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625" y="1755275"/>
            <a:ext cx="59436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311825" y="2181200"/>
            <a:ext cx="86004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details of the cheapest item in the menu</a:t>
            </a:r>
            <a:endParaRPr sz="18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625" y="2643050"/>
            <a:ext cx="4210950" cy="92856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391625" y="3649375"/>
            <a:ext cx="86004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details of the expensive item in the menu</a:t>
            </a:r>
            <a:endParaRPr sz="18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375" y="4024075"/>
            <a:ext cx="4210943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category of food we make more money in?</a:t>
            </a:r>
            <a:endParaRPr sz="1800"/>
          </a:p>
        </p:txBody>
      </p:sp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Italian cuisine offered at our restaurant earned most money with asian cuisine a close second.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" y="989650"/>
            <a:ext cx="19621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category of food we make more money in</a:t>
            </a:r>
            <a:endParaRPr sz="1800"/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Weekly earnings of the restaurants fluctuated between 11000 and 13000.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50" y="735575"/>
            <a:ext cx="2114550" cy="29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275" y="987663"/>
            <a:ext cx="3440017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number of food items in different categories?</a:t>
            </a:r>
            <a:endParaRPr sz="18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25" y="896225"/>
            <a:ext cx="3590475" cy="16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402525" y="258170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details of items which are less than 10 dollars</a:t>
            </a:r>
            <a:endParaRPr sz="18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000" y="3032850"/>
            <a:ext cx="3329525" cy="1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most expensive item in each category?</a:t>
            </a:r>
            <a:endParaRPr sz="1800"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402525" y="258170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least expensive item in each category</a:t>
            </a:r>
            <a:endParaRPr sz="18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775525"/>
            <a:ext cx="3144650" cy="1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50" y="2967600"/>
            <a:ext cx="3209900" cy="1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average order size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?(Number of items on average ordered during an order)</a:t>
            </a:r>
            <a:endParaRPr sz="1800"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402525" y="119142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average order value?(Average amount of money spent on each order)</a:t>
            </a:r>
            <a:endParaRPr sz="25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819950"/>
            <a:ext cx="35433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00" y="1812000"/>
            <a:ext cx="26955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402525" y="247472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number of orders in different parts of the day?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500" y="3076325"/>
            <a:ext cx="4580050" cy="16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categories of food sell more during different parts of the day?</a:t>
            </a:r>
            <a:endParaRPr sz="1800"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203600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Insight-It can be seen that during any part of the day the Asian food was the most preferred international cuisine,american cuisine was the least preferred.</a:t>
            </a:r>
            <a:endParaRPr i="1" sz="250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75" y="765750"/>
            <a:ext cx="2007667" cy="3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21727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people spend more at night than in the morning?</a:t>
            </a:r>
            <a:endParaRPr sz="1800"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435150" y="1934988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Insight-It can be seen that people spend on average the most in the morning and the least at night</a:t>
            </a:r>
            <a:endParaRPr i="1" sz="25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50" y="744375"/>
            <a:ext cx="26765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type="title"/>
          </p:nvPr>
        </p:nvSpPr>
        <p:spPr>
          <a:xfrm>
            <a:off x="342600" y="2674150"/>
            <a:ext cx="87057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average order size during different parts of the day?(Number of items ordered on average)</a:t>
            </a:r>
            <a:endParaRPr sz="1800"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63" y="3342775"/>
            <a:ext cx="25527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type="title"/>
          </p:nvPr>
        </p:nvSpPr>
        <p:spPr>
          <a:xfrm>
            <a:off x="3111675" y="3429725"/>
            <a:ext cx="56661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People on average order on average more items in morning the most.</a:t>
            </a:r>
            <a:endParaRPr i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peak hour for our business?(Number of items ordered during different hours)</a:t>
            </a:r>
            <a:endParaRPr sz="1800"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203600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Insight-Morning 10 am and night 11 am is the time when we don’t see many customers</a:t>
            </a:r>
            <a:endParaRPr i="1" sz="25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5" y="819950"/>
            <a:ext cx="2437850" cy="33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items ordered at restaurant by month</a:t>
            </a:r>
            <a:endParaRPr sz="1800"/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91625" y="2175750"/>
            <a:ext cx="85206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Insight-Number of items ordered during were around 4000 items</a:t>
            </a:r>
            <a:endParaRPr i="1" sz="250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5" y="907125"/>
            <a:ext cx="29622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391625" y="270710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was the most and the least 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item?</a:t>
            </a:r>
            <a:endParaRPr sz="18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00" y="3234200"/>
            <a:ext cx="28575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600" y="4031600"/>
            <a:ext cx="2405225" cy="7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type="title"/>
          </p:nvPr>
        </p:nvSpPr>
        <p:spPr>
          <a:xfrm>
            <a:off x="3623275" y="3369550"/>
            <a:ext cx="5520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Insight-Hamburger was the most ordered item whereas the chicken Tacos was the least ordered items.</a:t>
            </a:r>
            <a:endParaRPr i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ern Food Restaurant by Slidesgo">
  <a:themeElements>
    <a:clrScheme name="Simple Light">
      <a:dk1>
        <a:srgbClr val="372814"/>
      </a:dk1>
      <a:lt1>
        <a:srgbClr val="F6F0E4"/>
      </a:lt1>
      <a:dk2>
        <a:srgbClr val="BB9F70"/>
      </a:dk2>
      <a:lt2>
        <a:srgbClr val="9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28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