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matic SC"/>
      <p:regular r:id="rId27"/>
      <p:bold r:id="rId28"/>
    </p:embeddedFon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maticSC-bold.fntdata"/><Relationship Id="rId27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5cf85a3a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5cf85a3a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5cf85a3a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5cf85a3a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5cf85a3a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5cf85a3a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5cf85a3a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5cf85a3a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5cf85a3a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5cf85a3a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5cf85a3a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5cf85a3a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5cf85a3a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5cf85a3a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5cf85a3a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5cf85a3a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5cf85a3a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5cf85a3a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5cf85a3a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5cf85a3a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5cf85a3a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5cf85a3a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5cf85a3a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5cf85a3a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5cf85a3a1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5cf85a3a1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5cf85a3a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5cf85a3a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5cf85a3a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5cf85a3a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5cf85a3a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5cf85a3a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5cf85a3a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5cf85a3a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5cf85a3a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5cf85a3a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5cf85a3a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5cf85a3a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5cf85a3a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5cf85a3a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Orders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data of fictitious restaurant serving international cuisine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 the highest spend order look like?</a:t>
            </a:r>
            <a:endParaRPr sz="1800"/>
          </a:p>
        </p:txBody>
      </p:sp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203600"/>
            <a:ext cx="8520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Person with order_id spend a whopping 192.15 dollars and ordered 12 different dishes.</a:t>
            </a:r>
            <a:endParaRPr i="1" sz="2500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25" y="885375"/>
            <a:ext cx="2416100" cy="8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525" y="819950"/>
            <a:ext cx="3151081" cy="30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orders in different days of the week?</a:t>
            </a:r>
            <a:endParaRPr sz="1800"/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3147000"/>
            <a:ext cx="8520600" cy="18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Number of food orders were highest on monday while it was the least on wednesday.</a:t>
            </a:r>
            <a:endParaRPr i="1" sz="2500"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00" y="819950"/>
            <a:ext cx="23336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selling item on each day of the week</a:t>
            </a:r>
            <a:endParaRPr sz="1800"/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3386400"/>
            <a:ext cx="85206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a)French fries,hamburger and Tofu Pad Thai are the most popular item on Friday. b)Korean beef bowl is the most popular item on Saturday,Sunday and Thursday.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Edamame is the best selling food on Monday,Wednesday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On tuesday,Cheeseburger is the most selling food.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75" y="972350"/>
            <a:ext cx="2231225" cy="22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Least popular</a:t>
            </a: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item on each day of the week</a:t>
            </a:r>
            <a:endParaRPr sz="1800"/>
          </a:p>
        </p:txBody>
      </p:sp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3386400"/>
            <a:ext cx="85206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a)Chicken Tacos was the least popular item on most days of the week.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Cheese Quesadillas, Cheese Lasagna,Potstickers were the least ordered items on Wednesday,Friday and Saturday respectively.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75" y="972350"/>
            <a:ext cx="2036351" cy="22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Peak hours during different parts of the week</a:t>
            </a:r>
            <a:endParaRPr sz="1800"/>
          </a:p>
        </p:txBody>
      </p:sp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3386400"/>
            <a:ext cx="85206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a)Noon 12 is the peak hour with most number of orders on Monday,Thursday,Friday,Saturday.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Afternoon </a:t>
            </a: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1pm</a:t>
            </a: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was busiest hour on Sunday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Afternoon 4pm and Evening 7pm were rush hours on Tuesday and wednesday.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25" y="819950"/>
            <a:ext cx="2383450" cy="25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rush hours on different parts of the week</a:t>
            </a:r>
            <a:endParaRPr sz="1800"/>
          </a:p>
        </p:txBody>
      </p:sp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3386400"/>
            <a:ext cx="85206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a)Night time on or after 10 pm is when the lower </a:t>
            </a: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customer orders was observed.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On thursday and Saturday we see that morning 10am is the no rush hour.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375" y="896225"/>
            <a:ext cx="13906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5 products which makes most money</a:t>
            </a:r>
            <a:endParaRPr sz="1800"/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3386400"/>
            <a:ext cx="85206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5 products are Korean beef bowl,Spaghetti and meatballs,Tofu Pad Thai,Cheeseburger,Hamburger(Two items are asian,two items are American and one is from Italian cuisine.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75" y="928850"/>
            <a:ext cx="3438275" cy="18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Bottom 5 products which make the least money for us</a:t>
            </a:r>
            <a:endParaRPr sz="1800"/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3386400"/>
            <a:ext cx="85206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Chicken tacos,Potstickers,Chips &amp; Guacamole,Hot dog,Cheese Quesadillas made least money for the restaurant.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50" y="950600"/>
            <a:ext cx="3721000" cy="21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292850"/>
            <a:ext cx="8520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Money earned every hour</a:t>
            </a:r>
            <a:endParaRPr sz="1800"/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3386400"/>
            <a:ext cx="85206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the restaurants business happens between 12pm to 3pm and between 4pm to 8pm.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50" y="674298"/>
            <a:ext cx="1781175" cy="31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413" y="826550"/>
            <a:ext cx="3452717" cy="2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292850"/>
            <a:ext cx="8520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Money earned by day of the week</a:t>
            </a:r>
            <a:endParaRPr sz="1800"/>
          </a:p>
        </p:txBody>
      </p:sp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3386400"/>
            <a:ext cx="85206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Monday is the best day for restaurant.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725" y="1039675"/>
            <a:ext cx="21240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total number of items in the menu?</a:t>
            </a:r>
            <a:endParaRPr sz="49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25" y="667550"/>
            <a:ext cx="5623975" cy="5823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249925"/>
            <a:ext cx="86004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different categories in the menu?</a:t>
            </a:r>
            <a:endParaRPr sz="18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25" y="1755275"/>
            <a:ext cx="59436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311825" y="2181200"/>
            <a:ext cx="86004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details of the cheapest item in the menu</a:t>
            </a:r>
            <a:endParaRPr sz="18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625" y="2643050"/>
            <a:ext cx="4210950" cy="92856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391625" y="3649375"/>
            <a:ext cx="86004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details of the expensive item in the menu</a:t>
            </a:r>
            <a:endParaRPr sz="18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625" y="4211250"/>
            <a:ext cx="4210943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292850"/>
            <a:ext cx="8520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category of food we make more money in?</a:t>
            </a:r>
            <a:endParaRPr sz="1800"/>
          </a:p>
        </p:txBody>
      </p:sp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3386400"/>
            <a:ext cx="85206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Italian cuisine offered at our restaurant earned most money with asian cuisine a close second.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00" y="989650"/>
            <a:ext cx="19621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292850"/>
            <a:ext cx="8520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category of food we make more money in</a:t>
            </a:r>
            <a:endParaRPr sz="1800"/>
          </a:p>
        </p:txBody>
      </p:sp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3386400"/>
            <a:ext cx="8520600" cy="16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Weekly earnings of the restaurants fluctuated between 11000 and 13000.</a:t>
            </a:r>
            <a:endParaRPr b="0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50" y="735575"/>
            <a:ext cx="2114550" cy="29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275" y="987663"/>
            <a:ext cx="3440017" cy="2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number of food items in different categories?</a:t>
            </a:r>
            <a:endParaRPr sz="18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25" y="896225"/>
            <a:ext cx="3590475" cy="16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402525" y="258170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details of items which are less than 10 dollars</a:t>
            </a:r>
            <a:endParaRPr sz="18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00" y="3185075"/>
            <a:ext cx="3329525" cy="17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most expensive item in each category?</a:t>
            </a:r>
            <a:endParaRPr sz="1800"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02525" y="258170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least expensive item in each category</a:t>
            </a:r>
            <a:endParaRPr sz="18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00" y="775525"/>
            <a:ext cx="3144650" cy="17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00" y="3185075"/>
            <a:ext cx="3209900" cy="17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average order size</a:t>
            </a: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?(Number of items on average ordered during an order)</a:t>
            </a:r>
            <a:endParaRPr sz="1800"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402525" y="1191425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average order value?(Average amount of money spent on each order)</a:t>
            </a:r>
            <a:endParaRPr sz="25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00" y="819950"/>
            <a:ext cx="35433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00" y="1812000"/>
            <a:ext cx="26955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402525" y="2474725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number of orders in different parts of the day?</a:t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500" y="3185050"/>
            <a:ext cx="4580050" cy="16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categories of food sell more during different parts of the day?</a:t>
            </a:r>
            <a:endParaRPr sz="1800"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203600"/>
            <a:ext cx="8520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Insight-It can be seen that during any part of the day the Asian food was the most preferred international cuisine,american cuisine was the least preferred.</a:t>
            </a:r>
            <a:endParaRPr i="1" sz="25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75" y="765750"/>
            <a:ext cx="2007667" cy="30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53625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people spend more at night than in the morning?</a:t>
            </a:r>
            <a:endParaRPr sz="1800"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435150" y="1934988"/>
            <a:ext cx="8520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Insight-It can be seen that people spend on average the most in the morning and the least at night</a:t>
            </a:r>
            <a:endParaRPr i="1" sz="25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38" y="526350"/>
            <a:ext cx="267652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342600" y="2674150"/>
            <a:ext cx="87057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average order size during different parts of the day?(Number of items ordered on average)</a:t>
            </a:r>
            <a:endParaRPr sz="18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63" y="3342775"/>
            <a:ext cx="255270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type="title"/>
          </p:nvPr>
        </p:nvSpPr>
        <p:spPr>
          <a:xfrm>
            <a:off x="3286175" y="3429725"/>
            <a:ext cx="5952600" cy="14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 People on average order on average more items in morning the most.</a:t>
            </a:r>
            <a:endParaRPr i="1"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peak hour for our business?(Number of items ordered during different hours)</a:t>
            </a:r>
            <a:endParaRPr sz="1800"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203600"/>
            <a:ext cx="8520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Insight-Morning 10 am and night 11 am is the time when we don’t see many customers</a:t>
            </a:r>
            <a:endParaRPr i="1" sz="25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25" y="819950"/>
            <a:ext cx="2437850" cy="33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29285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items ordered at restaurant by month</a:t>
            </a:r>
            <a:endParaRPr sz="1800"/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391625" y="2175750"/>
            <a:ext cx="85206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Insight-Number of items ordered during were around 4000 items</a:t>
            </a:r>
            <a:endParaRPr i="1" sz="25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25" y="907125"/>
            <a:ext cx="296227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type="title"/>
          </p:nvPr>
        </p:nvSpPr>
        <p:spPr>
          <a:xfrm>
            <a:off x="391625" y="2707100"/>
            <a:ext cx="85206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was the most and the least </a:t>
            </a: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ordered</a:t>
            </a: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item?</a:t>
            </a:r>
            <a:endParaRPr sz="18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00" y="3234200"/>
            <a:ext cx="28575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600" y="4031600"/>
            <a:ext cx="2405225" cy="7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>
            <p:ph type="title"/>
          </p:nvPr>
        </p:nvSpPr>
        <p:spPr>
          <a:xfrm>
            <a:off x="3623275" y="3369550"/>
            <a:ext cx="55206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Insight-Hamburger was the most ordered item whereas the chicken Tacos was the least ordered items.</a:t>
            </a:r>
            <a:endParaRPr i="1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