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68" d="100"/>
          <a:sy n="68" d="100"/>
        </p:scale>
        <p:origin x="5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11/4/2018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11/4/2018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11/4/2018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7CMU-eu_Ed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Voice </a:t>
            </a:r>
            <a:r>
              <a:rPr lang="en-US" dirty="0" err="1"/>
              <a:t>ASSIstant</a:t>
            </a:r>
            <a:endParaRPr lang="en-US" dirty="0"/>
          </a:p>
        </p:txBody>
      </p:sp>
      <p:sp>
        <p:nvSpPr>
          <p:cNvPr id="3" name="Subtitle 2"/>
          <p:cNvSpPr>
            <a:spLocks noGrp="1"/>
          </p:cNvSpPr>
          <p:nvPr>
            <p:ph type="subTitle" idx="1"/>
          </p:nvPr>
        </p:nvSpPr>
        <p:spPr>
          <a:xfrm>
            <a:off x="6867144" y="4389120"/>
            <a:ext cx="3209544" cy="2112264"/>
          </a:xfrm>
        </p:spPr>
        <p:txBody>
          <a:bodyPr/>
          <a:lstStyle/>
          <a:p>
            <a:r>
              <a:rPr lang="en-US" dirty="0"/>
              <a:t>Team Members:</a:t>
            </a:r>
          </a:p>
          <a:p>
            <a:r>
              <a:rPr lang="en-US" dirty="0" err="1"/>
              <a:t>Pragathi</a:t>
            </a:r>
            <a:r>
              <a:rPr lang="en-US" dirty="0"/>
              <a:t> </a:t>
            </a:r>
            <a:r>
              <a:rPr lang="en-US" dirty="0" err="1"/>
              <a:t>Thammaneni</a:t>
            </a:r>
            <a:endParaRPr lang="en-US" dirty="0"/>
          </a:p>
          <a:p>
            <a:r>
              <a:rPr lang="en-US" dirty="0" err="1"/>
              <a:t>Sridevi</a:t>
            </a:r>
            <a:r>
              <a:rPr lang="en-US" dirty="0"/>
              <a:t> </a:t>
            </a:r>
            <a:r>
              <a:rPr lang="en-US" dirty="0" err="1"/>
              <a:t>Mallipudi</a:t>
            </a:r>
            <a:endParaRPr lang="en-US" dirty="0"/>
          </a:p>
          <a:p>
            <a:r>
              <a:rPr lang="en-US" dirty="0" err="1"/>
              <a:t>Jyothi</a:t>
            </a:r>
            <a:r>
              <a:rPr lang="en-US" dirty="0"/>
              <a:t> </a:t>
            </a:r>
            <a:r>
              <a:rPr lang="en-US" dirty="0" err="1"/>
              <a:t>Munde</a:t>
            </a:r>
            <a:endParaRPr lang="en-US" dirty="0"/>
          </a:p>
        </p:txBody>
      </p:sp>
    </p:spTree>
    <p:extLst>
      <p:ext uri="{BB962C8B-B14F-4D97-AF65-F5344CB8AC3E}">
        <p14:creationId xmlns:p14="http://schemas.microsoft.com/office/powerpoint/2010/main" val="221159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 voice assistant is a software agent that can perform tasks or services for an individual. The original idea came from Cortana, Siri and other Artificial Intelligence.</a:t>
            </a:r>
          </a:p>
          <a:p>
            <a:endParaRPr lang="en-US" dirty="0"/>
          </a:p>
          <a:p>
            <a:r>
              <a:rPr lang="en-US" dirty="0"/>
              <a:t>Example for voice assistants :</a:t>
            </a:r>
            <a:br>
              <a:rPr lang="en-US" dirty="0"/>
            </a:br>
            <a:r>
              <a:rPr lang="en-US" dirty="0"/>
              <a:t>Search the web: Example: "Search what is the tallest building in the world"</a:t>
            </a:r>
            <a:br>
              <a:rPr lang="en-US" dirty="0"/>
            </a:br>
            <a:r>
              <a:rPr lang="en-US" dirty="0"/>
              <a:t>Tell you the time and date: Example: "What is the time?" or "What is the date?"</a:t>
            </a:r>
            <a:br>
              <a:rPr lang="en-US" dirty="0"/>
            </a:br>
            <a:r>
              <a:rPr lang="en-US" dirty="0"/>
              <a:t>Search for a track from </a:t>
            </a:r>
            <a:r>
              <a:rPr lang="en-US" dirty="0" err="1"/>
              <a:t>spotify</a:t>
            </a:r>
            <a:r>
              <a:rPr lang="en-US" dirty="0"/>
              <a:t>: Example: "Play Best Life by Hardy Caprio"</a:t>
            </a:r>
            <a:br>
              <a:rPr lang="en-US" dirty="0"/>
            </a:br>
            <a:r>
              <a:rPr lang="en-US" dirty="0"/>
              <a:t>Search Google Maps for a location: Example: "locate London Eye"</a:t>
            </a:r>
          </a:p>
        </p:txBody>
      </p:sp>
    </p:spTree>
    <p:extLst>
      <p:ext uri="{BB962C8B-B14F-4D97-AF65-F5344CB8AC3E}">
        <p14:creationId xmlns:p14="http://schemas.microsoft.com/office/powerpoint/2010/main" val="3984303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Voice Assistant:</a:t>
            </a:r>
          </a:p>
        </p:txBody>
      </p:sp>
      <p:sp>
        <p:nvSpPr>
          <p:cNvPr id="3" name="Content Placeholder 2"/>
          <p:cNvSpPr>
            <a:spLocks noGrp="1"/>
          </p:cNvSpPr>
          <p:nvPr>
            <p:ph idx="1"/>
          </p:nvPr>
        </p:nvSpPr>
        <p:spPr/>
        <p:txBody>
          <a:bodyPr>
            <a:normAutofit lnSpcReduction="10000"/>
          </a:bodyPr>
          <a:lstStyle/>
          <a:p>
            <a:r>
              <a:rPr lang="en-US" dirty="0"/>
              <a:t>To code Voice Assistant app with basic features like to capture the voice and open respective services to the user</a:t>
            </a:r>
          </a:p>
          <a:p>
            <a:r>
              <a:rPr lang="en-US" b="1" dirty="0"/>
              <a:t>Approaches /Methods:</a:t>
            </a:r>
          </a:p>
          <a:p>
            <a:pPr marL="0" indent="0">
              <a:buNone/>
            </a:pPr>
            <a:r>
              <a:rPr lang="en-US" dirty="0"/>
              <a:t>	• Android SDK </a:t>
            </a:r>
            <a:br>
              <a:rPr lang="en-US" dirty="0"/>
            </a:br>
            <a:r>
              <a:rPr lang="en-US" dirty="0"/>
              <a:t>	• Google API’s </a:t>
            </a:r>
          </a:p>
          <a:p>
            <a:pPr marL="0" indent="0">
              <a:buNone/>
            </a:pPr>
            <a:endParaRPr lang="en-US" dirty="0"/>
          </a:p>
          <a:p>
            <a:pPr marL="0" indent="0">
              <a:buNone/>
            </a:pPr>
            <a:r>
              <a:rPr lang="en-US" dirty="0"/>
              <a:t>Workflow:</a:t>
            </a:r>
          </a:p>
          <a:p>
            <a:pPr marL="0" indent="0">
              <a:buNone/>
            </a:pPr>
            <a:r>
              <a:rPr lang="en-US" dirty="0"/>
              <a:t>To build an app - voice recognition assistant for android where functionality for an individual’s day to day chores are simplified. First the app ask for the registration of the user like details about name ,date of birth ,contact number. After Successful registration then it navigates to the intent where we can capture the voice and serve the particular services depending up on the input captured</a:t>
            </a:r>
          </a:p>
        </p:txBody>
      </p:sp>
    </p:spTree>
    <p:extLst>
      <p:ext uri="{BB962C8B-B14F-4D97-AF65-F5344CB8AC3E}">
        <p14:creationId xmlns:p14="http://schemas.microsoft.com/office/powerpoint/2010/main" val="328888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Voice Assistant</a:t>
            </a:r>
          </a:p>
        </p:txBody>
      </p:sp>
      <p:sp>
        <p:nvSpPr>
          <p:cNvPr id="3" name="Content Placeholder 2"/>
          <p:cNvSpPr>
            <a:spLocks noGrp="1"/>
          </p:cNvSpPr>
          <p:nvPr>
            <p:ph idx="1"/>
          </p:nvPr>
        </p:nvSpPr>
        <p:spPr/>
        <p:txBody>
          <a:bodyPr/>
          <a:lstStyle/>
          <a:p>
            <a:r>
              <a:rPr lang="en-US" dirty="0"/>
              <a:t>The application is capable of </a:t>
            </a:r>
            <a:br>
              <a:rPr lang="en-US" dirty="0"/>
            </a:br>
            <a:r>
              <a:rPr lang="en-US" dirty="0"/>
              <a:t>• Google Search Engine </a:t>
            </a:r>
            <a:br>
              <a:rPr lang="en-US" dirty="0"/>
            </a:br>
            <a:r>
              <a:rPr lang="en-US" dirty="0"/>
              <a:t>• Date/Time</a:t>
            </a:r>
            <a:br>
              <a:rPr lang="en-US" dirty="0"/>
            </a:br>
            <a:r>
              <a:rPr lang="en-US" dirty="0"/>
              <a:t>• Reminder/Alarm </a:t>
            </a:r>
            <a:br>
              <a:rPr lang="en-US" dirty="0"/>
            </a:br>
            <a:r>
              <a:rPr lang="en-US" dirty="0"/>
              <a:t>• Weather </a:t>
            </a:r>
            <a:br>
              <a:rPr lang="en-US" dirty="0"/>
            </a:br>
            <a:r>
              <a:rPr lang="en-US" dirty="0"/>
              <a:t>• Contacts </a:t>
            </a:r>
          </a:p>
          <a:p>
            <a:endParaRPr lang="en-US" dirty="0"/>
          </a:p>
          <a:p>
            <a:r>
              <a:rPr lang="en-US" dirty="0"/>
              <a:t>Video Link:  </a:t>
            </a:r>
            <a:r>
              <a:rPr lang="en-US" dirty="0">
                <a:hlinkClick r:id="rId2"/>
              </a:rPr>
              <a:t>https://youtu.be/7CMU-eu_EdU</a:t>
            </a:r>
            <a:endParaRPr lang="en-US" dirty="0"/>
          </a:p>
          <a:p>
            <a:r>
              <a:rPr lang="en-US" dirty="0"/>
              <a:t>Wiki </a:t>
            </a:r>
            <a:r>
              <a:rPr lang="en-US"/>
              <a:t>Link : https</a:t>
            </a:r>
            <a:r>
              <a:rPr lang="en-US" dirty="0"/>
              <a:t>://github.com/</a:t>
            </a:r>
            <a:r>
              <a:rPr lang="en-US" dirty="0" err="1"/>
              <a:t>PragathiThammaneni</a:t>
            </a:r>
            <a:r>
              <a:rPr lang="en-US" dirty="0"/>
              <a:t>/Hackathon-2018/wiki/Hackathon--2018</a:t>
            </a:r>
          </a:p>
          <a:p>
            <a:pPr marL="0" indent="0">
              <a:buNone/>
            </a:pPr>
            <a:endParaRPr lang="en-US" dirty="0"/>
          </a:p>
        </p:txBody>
      </p:sp>
    </p:spTree>
    <p:extLst>
      <p:ext uri="{BB962C8B-B14F-4D97-AF65-F5344CB8AC3E}">
        <p14:creationId xmlns:p14="http://schemas.microsoft.com/office/powerpoint/2010/main" val="286395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21602" y="2967335"/>
            <a:ext cx="474880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930078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24</TotalTime>
  <Words>85</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Rockwell</vt:lpstr>
      <vt:lpstr>Rockwell Condensed</vt:lpstr>
      <vt:lpstr>Wingdings</vt:lpstr>
      <vt:lpstr>Wood Type</vt:lpstr>
      <vt:lpstr>Voice ASSIstant</vt:lpstr>
      <vt:lpstr>Agenda:</vt:lpstr>
      <vt:lpstr>Voice Assistant:</vt:lpstr>
      <vt:lpstr>Voice Assistant</vt:lpstr>
      <vt:lpstr>PowerPoint Presentation</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dc:title>
  <dc:creator>ptq6c</dc:creator>
  <cp:lastModifiedBy>Thammaneni, Pragathi (UMKC-Student)</cp:lastModifiedBy>
  <cp:revision>5</cp:revision>
  <dcterms:created xsi:type="dcterms:W3CDTF">2018-11-04T02:29:21Z</dcterms:created>
  <dcterms:modified xsi:type="dcterms:W3CDTF">2018-11-04T18:01:42Z</dcterms:modified>
</cp:coreProperties>
</file>