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6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3A5BAE-935C-4627-A7B3-DD930282464E}" type="datetimeFigureOut">
              <a:rPr lang="en-US" smtClean="0"/>
              <a:t>8/6/2020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83B87FA-2EE5-4088-8EBA-0DB8C64A3C0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574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A5BAE-935C-4627-A7B3-DD930282464E}"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B87FA-2EE5-4088-8EBA-0DB8C64A3C0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52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A5BAE-935C-4627-A7B3-DD930282464E}"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B87FA-2EE5-4088-8EBA-0DB8C64A3C0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83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A5BAE-935C-4627-A7B3-DD930282464E}"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B87FA-2EE5-4088-8EBA-0DB8C64A3C0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43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A5BAE-935C-4627-A7B3-DD930282464E}"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B87FA-2EE5-4088-8EBA-0DB8C64A3C0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9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A5BAE-935C-4627-A7B3-DD930282464E}"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B87FA-2EE5-4088-8EBA-0DB8C64A3C0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874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A5BAE-935C-4627-A7B3-DD930282464E}"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B87FA-2EE5-4088-8EBA-0DB8C64A3C0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20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3A5BAE-935C-4627-A7B3-DD930282464E}"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B87FA-2EE5-4088-8EBA-0DB8C64A3C0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089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A5BAE-935C-4627-A7B3-DD930282464E}"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B87FA-2EE5-4088-8EBA-0DB8C64A3C09}" type="slidenum">
              <a:rPr lang="en-US" smtClean="0"/>
              <a:t>‹#›</a:t>
            </a:fld>
            <a:endParaRPr lang="en-US"/>
          </a:p>
        </p:txBody>
      </p:sp>
    </p:spTree>
    <p:extLst>
      <p:ext uri="{BB962C8B-B14F-4D97-AF65-F5344CB8AC3E}">
        <p14:creationId xmlns:p14="http://schemas.microsoft.com/office/powerpoint/2010/main" val="308394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3A5BAE-935C-4627-A7B3-DD930282464E}"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B87FA-2EE5-4088-8EBA-0DB8C64A3C0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3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3A5BAE-935C-4627-A7B3-DD930282464E}" type="datetimeFigureOut">
              <a:rPr lang="en-US" smtClean="0"/>
              <a:t>8/6/2020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83B87FA-2EE5-4088-8EBA-0DB8C64A3C0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5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3A5BAE-935C-4627-A7B3-DD930282464E}" type="datetimeFigureOut">
              <a:rPr lang="en-US" smtClean="0"/>
              <a:t>8/6/2020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3B87FA-2EE5-4088-8EBA-0DB8C64A3C0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929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3168-BCCD-445A-9959-B6BAFD40B9FE}"/>
              </a:ext>
            </a:extLst>
          </p:cNvPr>
          <p:cNvSpPr>
            <a:spLocks noGrp="1"/>
          </p:cNvSpPr>
          <p:nvPr>
            <p:ph type="ctrTitle"/>
          </p:nvPr>
        </p:nvSpPr>
        <p:spPr/>
        <p:txBody>
          <a:bodyPr/>
          <a:lstStyle/>
          <a:p>
            <a:r>
              <a:rPr lang="en-US" dirty="0"/>
              <a:t>Where to Build a Hotel?</a:t>
            </a:r>
          </a:p>
        </p:txBody>
      </p:sp>
      <p:sp>
        <p:nvSpPr>
          <p:cNvPr id="3" name="Subtitle 2">
            <a:extLst>
              <a:ext uri="{FF2B5EF4-FFF2-40B4-BE49-F238E27FC236}">
                <a16:creationId xmlns:a16="http://schemas.microsoft.com/office/drawing/2014/main" id="{B67783FD-8300-45EF-9C65-D3B07511DDA0}"/>
              </a:ext>
            </a:extLst>
          </p:cNvPr>
          <p:cNvSpPr>
            <a:spLocks noGrp="1"/>
          </p:cNvSpPr>
          <p:nvPr>
            <p:ph type="subTitle" idx="1"/>
          </p:nvPr>
        </p:nvSpPr>
        <p:spPr/>
        <p:txBody>
          <a:bodyPr/>
          <a:lstStyle/>
          <a:p>
            <a:r>
              <a:rPr lang="en-US" dirty="0"/>
              <a:t>By: Kishan Patel</a:t>
            </a:r>
          </a:p>
        </p:txBody>
      </p:sp>
    </p:spTree>
    <p:extLst>
      <p:ext uri="{BB962C8B-B14F-4D97-AF65-F5344CB8AC3E}">
        <p14:creationId xmlns:p14="http://schemas.microsoft.com/office/powerpoint/2010/main" val="334495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F751-22E6-48C5-94FA-804C9A4249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BAF48DA-CFE8-4F74-904B-DD3A6C752E7C}"/>
              </a:ext>
            </a:extLst>
          </p:cNvPr>
          <p:cNvSpPr>
            <a:spLocks noGrp="1"/>
          </p:cNvSpPr>
          <p:nvPr>
            <p:ph idx="1"/>
          </p:nvPr>
        </p:nvSpPr>
        <p:spPr/>
        <p:txBody>
          <a:bodyPr/>
          <a:lstStyle/>
          <a:p>
            <a:r>
              <a:rPr lang="en-US" dirty="0"/>
              <a:t>Hotels play an intricate role in the lives of everyone</a:t>
            </a:r>
          </a:p>
          <a:p>
            <a:pPr lvl="1"/>
            <a:r>
              <a:rPr lang="en-US" dirty="0"/>
              <a:t>Vacations or business trips</a:t>
            </a:r>
          </a:p>
          <a:p>
            <a:r>
              <a:rPr lang="en-US" dirty="0"/>
              <a:t>Location holds more weight then customer service</a:t>
            </a:r>
          </a:p>
          <a:p>
            <a:r>
              <a:rPr lang="en-US" dirty="0"/>
              <a:t>Where should one build a hotel in Sugar Land/Houston, Texas area?</a:t>
            </a:r>
          </a:p>
        </p:txBody>
      </p:sp>
    </p:spTree>
    <p:extLst>
      <p:ext uri="{BB962C8B-B14F-4D97-AF65-F5344CB8AC3E}">
        <p14:creationId xmlns:p14="http://schemas.microsoft.com/office/powerpoint/2010/main" val="201044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8EC4-BB22-4693-8638-025AB3427C6A}"/>
              </a:ext>
            </a:extLst>
          </p:cNvPr>
          <p:cNvSpPr>
            <a:spLocks noGrp="1"/>
          </p:cNvSpPr>
          <p:nvPr>
            <p:ph type="title"/>
          </p:nvPr>
        </p:nvSpPr>
        <p:spPr/>
        <p:txBody>
          <a:bodyPr/>
          <a:lstStyle/>
          <a:p>
            <a:r>
              <a:rPr lang="en-US" dirty="0"/>
              <a:t>Factors</a:t>
            </a:r>
          </a:p>
        </p:txBody>
      </p:sp>
      <p:sp>
        <p:nvSpPr>
          <p:cNvPr id="3" name="Content Placeholder 2">
            <a:extLst>
              <a:ext uri="{FF2B5EF4-FFF2-40B4-BE49-F238E27FC236}">
                <a16:creationId xmlns:a16="http://schemas.microsoft.com/office/drawing/2014/main" id="{5A04D3F5-73B4-48E9-AD6A-AA5204A08178}"/>
              </a:ext>
            </a:extLst>
          </p:cNvPr>
          <p:cNvSpPr>
            <a:spLocks noGrp="1"/>
          </p:cNvSpPr>
          <p:nvPr>
            <p:ph idx="1"/>
          </p:nvPr>
        </p:nvSpPr>
        <p:spPr/>
        <p:txBody>
          <a:bodyPr/>
          <a:lstStyle/>
          <a:p>
            <a:r>
              <a:rPr lang="en-US" dirty="0"/>
              <a:t>Proximity to:</a:t>
            </a:r>
          </a:p>
          <a:p>
            <a:pPr lvl="1"/>
            <a:r>
              <a:rPr lang="en-US" dirty="0"/>
              <a:t>Restaurants</a:t>
            </a:r>
          </a:p>
          <a:p>
            <a:pPr lvl="1"/>
            <a:r>
              <a:rPr lang="en-US" dirty="0"/>
              <a:t>Parks</a:t>
            </a:r>
          </a:p>
          <a:p>
            <a:pPr lvl="1"/>
            <a:r>
              <a:rPr lang="en-US" dirty="0"/>
              <a:t>Museums</a:t>
            </a:r>
          </a:p>
          <a:p>
            <a:pPr lvl="1"/>
            <a:r>
              <a:rPr lang="en-US" dirty="0"/>
              <a:t>Convention Centers</a:t>
            </a:r>
          </a:p>
          <a:p>
            <a:r>
              <a:rPr lang="en-US" dirty="0"/>
              <a:t>Good for family vacations, business trips, and casual hangout spots</a:t>
            </a:r>
          </a:p>
        </p:txBody>
      </p:sp>
    </p:spTree>
    <p:extLst>
      <p:ext uri="{BB962C8B-B14F-4D97-AF65-F5344CB8AC3E}">
        <p14:creationId xmlns:p14="http://schemas.microsoft.com/office/powerpoint/2010/main" val="30324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66C5-26D5-4F3C-9A25-D024DF8509CB}"/>
              </a:ext>
            </a:extLst>
          </p:cNvPr>
          <p:cNvSpPr>
            <a:spLocks noGrp="1"/>
          </p:cNvSpPr>
          <p:nvPr>
            <p:ph type="title"/>
          </p:nvPr>
        </p:nvSpPr>
        <p:spPr/>
        <p:txBody>
          <a:bodyPr/>
          <a:lstStyle/>
          <a:p>
            <a:r>
              <a:rPr lang="en-US" dirty="0"/>
              <a:t>Data Acquisition and Analysis</a:t>
            </a:r>
          </a:p>
        </p:txBody>
      </p:sp>
      <p:sp>
        <p:nvSpPr>
          <p:cNvPr id="3" name="Content Placeholder 2">
            <a:extLst>
              <a:ext uri="{FF2B5EF4-FFF2-40B4-BE49-F238E27FC236}">
                <a16:creationId xmlns:a16="http://schemas.microsoft.com/office/drawing/2014/main" id="{A485B3D3-DE77-43E9-8A4E-862A3969D542}"/>
              </a:ext>
            </a:extLst>
          </p:cNvPr>
          <p:cNvSpPr>
            <a:spLocks noGrp="1"/>
          </p:cNvSpPr>
          <p:nvPr>
            <p:ph idx="1"/>
          </p:nvPr>
        </p:nvSpPr>
        <p:spPr/>
        <p:txBody>
          <a:bodyPr/>
          <a:lstStyle/>
          <a:p>
            <a:r>
              <a:rPr lang="en-US" dirty="0"/>
              <a:t>Location data was gather from Foursquare of the thirty closest restaurants, parks, museums (there were only four museums in the radius limit), and convention centers to the city of Sugar Land in a 10000-meter radius</a:t>
            </a:r>
          </a:p>
          <a:p>
            <a:r>
              <a:rPr lang="en-US" dirty="0"/>
              <a:t>The goal was to find the average longitude and latitude values to determine the best place to build a hotel</a:t>
            </a:r>
          </a:p>
          <a:p>
            <a:pPr lvl="1"/>
            <a:r>
              <a:rPr lang="en-US" dirty="0"/>
              <a:t>The reason this approach was taken was because it would output a location that was near all venues found in the dataset</a:t>
            </a:r>
          </a:p>
        </p:txBody>
      </p:sp>
    </p:spTree>
    <p:extLst>
      <p:ext uri="{BB962C8B-B14F-4D97-AF65-F5344CB8AC3E}">
        <p14:creationId xmlns:p14="http://schemas.microsoft.com/office/powerpoint/2010/main" val="87137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B7FE-114E-4B94-98C8-F3DEF3E895C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C02911E-BD9D-435E-81CF-503E5E179658}"/>
              </a:ext>
            </a:extLst>
          </p:cNvPr>
          <p:cNvSpPr>
            <a:spLocks noGrp="1"/>
          </p:cNvSpPr>
          <p:nvPr>
            <p:ph sz="half" idx="1"/>
          </p:nvPr>
        </p:nvSpPr>
        <p:spPr/>
        <p:txBody>
          <a:bodyPr/>
          <a:lstStyle/>
          <a:p>
            <a:r>
              <a:rPr lang="en-US" dirty="0"/>
              <a:t>After performing the analysis, it was found that the location of the hotel should be 29.6260414773169 latitude and -95.62335572777322 longitude.</a:t>
            </a:r>
          </a:p>
          <a:p>
            <a:endParaRPr lang="en-US" dirty="0"/>
          </a:p>
        </p:txBody>
      </p:sp>
      <p:pic>
        <p:nvPicPr>
          <p:cNvPr id="5" name="Content Placeholder 4">
            <a:extLst>
              <a:ext uri="{FF2B5EF4-FFF2-40B4-BE49-F238E27FC236}">
                <a16:creationId xmlns:a16="http://schemas.microsoft.com/office/drawing/2014/main" id="{24CD9293-829E-4B2A-AAE3-307EFB86047A}"/>
              </a:ext>
            </a:extLst>
          </p:cNvPr>
          <p:cNvPicPr>
            <a:picLocks noGrp="1"/>
          </p:cNvPicPr>
          <p:nvPr>
            <p:ph sz="half" idx="2"/>
          </p:nvPr>
        </p:nvPicPr>
        <p:blipFill>
          <a:blip r:embed="rId2"/>
          <a:stretch>
            <a:fillRect/>
          </a:stretch>
        </p:blipFill>
        <p:spPr>
          <a:xfrm>
            <a:off x="6172202" y="1825625"/>
            <a:ext cx="5181600" cy="3269408"/>
          </a:xfrm>
          <a:prstGeom prst="rect">
            <a:avLst/>
          </a:prstGeom>
        </p:spPr>
      </p:pic>
    </p:spTree>
    <p:extLst>
      <p:ext uri="{BB962C8B-B14F-4D97-AF65-F5344CB8AC3E}">
        <p14:creationId xmlns:p14="http://schemas.microsoft.com/office/powerpoint/2010/main" val="130997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AACF-32BA-4084-AADD-375477A08D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3AC7022-04B2-4B7A-82A7-567C6CC42E0E}"/>
              </a:ext>
            </a:extLst>
          </p:cNvPr>
          <p:cNvSpPr>
            <a:spLocks noGrp="1"/>
          </p:cNvSpPr>
          <p:nvPr>
            <p:ph idx="1"/>
          </p:nvPr>
        </p:nvSpPr>
        <p:spPr/>
        <p:txBody>
          <a:bodyPr/>
          <a:lstStyle/>
          <a:p>
            <a:r>
              <a:rPr lang="en-US" dirty="0"/>
              <a:t>The location is close to a railroad. Thus, if a hotel is built, there needs to be high quality noise proof walls in the structure</a:t>
            </a:r>
          </a:p>
          <a:p>
            <a:r>
              <a:rPr lang="en-US" dirty="0"/>
              <a:t>It is recommended the hotel is built on Eldridge Road, which is a little east of the actual location found, so it does not interfere with the residential area and it can be seen from</a:t>
            </a:r>
          </a:p>
          <a:p>
            <a:r>
              <a:rPr lang="en-US" dirty="0"/>
              <a:t>Strong recommendation to build the hotel Highway 90</a:t>
            </a:r>
          </a:p>
        </p:txBody>
      </p:sp>
    </p:spTree>
    <p:extLst>
      <p:ext uri="{BB962C8B-B14F-4D97-AF65-F5344CB8AC3E}">
        <p14:creationId xmlns:p14="http://schemas.microsoft.com/office/powerpoint/2010/main" val="10370865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TotalTime>
  <Words>251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Where to Build a Hotel?</vt:lpstr>
      <vt:lpstr>Introduction</vt:lpstr>
      <vt:lpstr>Factors</vt:lpstr>
      <vt:lpstr>Data Acquisition and Analysis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Patel</dc:creator>
  <cp:lastModifiedBy>Kishan Patel</cp:lastModifiedBy>
  <cp:revision>2</cp:revision>
  <dcterms:created xsi:type="dcterms:W3CDTF">2020-08-07T02:12:14Z</dcterms:created>
  <dcterms:modified xsi:type="dcterms:W3CDTF">2020-08-07T02:20:29Z</dcterms:modified>
</cp:coreProperties>
</file>