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64" r:id="rId5"/>
    <p:sldId id="285" r:id="rId6"/>
    <p:sldId id="27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A0651-72DF-46B8-A88C-5D5B005DF705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6938-36D9-42BC-85FA-5B8880FF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33400" y="2057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3400" y="2438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33400" y="2895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33400" y="33528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33400" y="38100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42672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33400" y="47244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33400" y="5181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33400" y="5562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33400" y="5943600"/>
            <a:ext cx="815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2031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3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sed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line of the input file is read into the “pattern space”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 commands are applied to he line one by one.</a:t>
            </a:r>
          </a:p>
          <a:p>
            <a:r>
              <a:rPr lang="en-US" dirty="0" smtClean="0"/>
              <a:t>After all the commands are applied to the line, the line is sent to the output (some of these commands may result in discarding the line).</a:t>
            </a:r>
          </a:p>
          <a:p>
            <a:r>
              <a:rPr lang="en-US" dirty="0" smtClean="0"/>
              <a:t>Each command is on the form of address and action</a:t>
            </a:r>
          </a:p>
          <a:p>
            <a:r>
              <a:rPr lang="en-US" dirty="0" smtClean="0"/>
              <a:t>The address decides if the action will be applied to the line or not.</a:t>
            </a:r>
          </a:p>
          <a:p>
            <a:r>
              <a:rPr lang="en-US" dirty="0" smtClean="0"/>
              <a:t>If 2 commands are applied at he same line, the second command will be applied to the “possibly” modified line by the first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6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can be either a line number or a pattern enclosed between two slashes </a:t>
            </a:r>
            <a:r>
              <a:rPr lang="en-US" b="0" i="1" dirty="0" smtClean="0"/>
              <a:t>/pattern</a:t>
            </a:r>
            <a:r>
              <a:rPr lang="en-US" i="1" dirty="0" smtClean="0"/>
              <a:t>/</a:t>
            </a:r>
          </a:p>
          <a:p>
            <a:r>
              <a:rPr lang="en-US" dirty="0" smtClean="0"/>
              <a:t>If no pattern, the command is applied to every line</a:t>
            </a:r>
          </a:p>
          <a:p>
            <a:r>
              <a:rPr lang="en-US" dirty="0" smtClean="0"/>
              <a:t>if one address, the command applied to that line, if 2 addresses, the command applied to the range of addresses.</a:t>
            </a:r>
          </a:p>
          <a:p>
            <a:r>
              <a:rPr lang="en-US" dirty="0" smtClean="0"/>
              <a:t>take a look at man </a:t>
            </a:r>
            <a:r>
              <a:rPr lang="en-US" dirty="0" err="1" smtClean="0"/>
              <a:t>sed</a:t>
            </a:r>
            <a:r>
              <a:rPr lang="en-US" dirty="0" smtClean="0"/>
              <a:t>, here are few useful flags</a:t>
            </a:r>
          </a:p>
          <a:p>
            <a:r>
              <a:rPr lang="en-US" dirty="0" smtClean="0"/>
              <a:t>-n	Suppress automatic printing of pattern space</a:t>
            </a:r>
          </a:p>
          <a:p>
            <a:r>
              <a:rPr lang="en-US" dirty="0" smtClean="0"/>
              <a:t>-e	script to follow</a:t>
            </a:r>
          </a:p>
          <a:p>
            <a:r>
              <a:rPr lang="en-US" dirty="0" smtClean="0"/>
              <a:t>-f	script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--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d</a:t>
            </a:r>
            <a:r>
              <a:rPr lang="en-US" dirty="0" smtClean="0"/>
              <a:t>		Delete all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elines</a:t>
            </a:r>
            <a:endParaRPr lang="en-US" dirty="0" smtClean="0"/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2d</a:t>
            </a:r>
            <a:r>
              <a:rPr lang="en-US" dirty="0" smtClean="0"/>
              <a:t>		Delete line 2</a:t>
            </a:r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1,4d</a:t>
            </a:r>
            <a:r>
              <a:rPr lang="en-US" dirty="0" smtClean="0"/>
              <a:t>		Delete lines 1 through 4</a:t>
            </a:r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/^$/d</a:t>
            </a:r>
            <a:r>
              <a:rPr lang="en-US" dirty="0" smtClean="0"/>
              <a:t>	Delete all blank lines</a:t>
            </a:r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7,/^$/d</a:t>
            </a:r>
            <a:r>
              <a:rPr lang="en-US" dirty="0" smtClean="0"/>
              <a:t>	Delete lines 7 through the first blank line</a:t>
            </a:r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/^$/,$d</a:t>
            </a:r>
            <a:r>
              <a:rPr lang="en-US" dirty="0" smtClean="0"/>
              <a:t>	Delete from the first blank line to the last line</a:t>
            </a:r>
          </a:p>
          <a:p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/a*b/,/[0-9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]$/d</a:t>
            </a:r>
            <a:r>
              <a:rPr lang="en-US" dirty="0" smtClean="0"/>
              <a:t>	Delete from the line that contains b, ab, </a:t>
            </a:r>
            <a:r>
              <a:rPr lang="en-US" dirty="0" err="1" smtClean="0"/>
              <a:t>aab</a:t>
            </a:r>
            <a:r>
              <a:rPr lang="en-US" dirty="0" smtClean="0"/>
              <a:t>, …. to the first line that ends with a digit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a\		Append one or more line to the current line</a:t>
            </a:r>
          </a:p>
          <a:p>
            <a:r>
              <a:rPr lang="en-US" dirty="0" smtClean="0"/>
              <a:t>c\		Change current line with new text</a:t>
            </a:r>
          </a:p>
          <a:p>
            <a:r>
              <a:rPr lang="en-US" dirty="0" smtClean="0"/>
              <a:t>d		Delete line</a:t>
            </a:r>
          </a:p>
          <a:p>
            <a:r>
              <a:rPr lang="en-US" dirty="0" smtClean="0"/>
              <a:t>h		Copy pattern space to holding buffer</a:t>
            </a:r>
          </a:p>
          <a:p>
            <a:r>
              <a:rPr lang="en-US" dirty="0" smtClean="0"/>
              <a:t>H		Append content of pattern space to holding buffer</a:t>
            </a:r>
          </a:p>
          <a:p>
            <a:r>
              <a:rPr lang="en-US" dirty="0" smtClean="0"/>
              <a:t>g		move holding buffer to pattern space (overwrite)</a:t>
            </a:r>
          </a:p>
          <a:p>
            <a:r>
              <a:rPr lang="en-US" dirty="0" smtClean="0"/>
              <a:t>G		like g but append</a:t>
            </a:r>
          </a:p>
          <a:p>
            <a:r>
              <a:rPr lang="en-US" dirty="0" smtClean="0"/>
              <a:t>p		print line</a:t>
            </a:r>
          </a:p>
          <a:p>
            <a:r>
              <a:rPr lang="en-US" dirty="0" smtClean="0"/>
              <a:t>s		substitute</a:t>
            </a:r>
          </a:p>
          <a:p>
            <a:r>
              <a:rPr lang="en-US" dirty="0" err="1" smtClean="0"/>
              <a:t>n,q,r</a:t>
            </a:r>
            <a:r>
              <a:rPr lang="en-US" smtClean="0"/>
              <a:t>,!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1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‘3d’ file</a:t>
            </a:r>
            <a:r>
              <a:rPr lang="en-US" dirty="0">
                <a:solidFill>
                  <a:srgbClr val="0066FF"/>
                </a:solidFill>
              </a:rPr>
              <a:t>   </a:t>
            </a:r>
            <a:r>
              <a:rPr lang="en-US" dirty="0" smtClean="0"/>
              <a:t>delete the 3</a:t>
            </a:r>
            <a:r>
              <a:rPr lang="en-US" baseline="30000" dirty="0" smtClean="0"/>
              <a:t>rd</a:t>
            </a:r>
            <a:r>
              <a:rPr lang="en-US" dirty="0" smtClean="0"/>
              <a:t> line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‘$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d’ 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file</a:t>
            </a:r>
            <a:r>
              <a:rPr lang="en-US" dirty="0"/>
              <a:t>   </a:t>
            </a:r>
            <a:r>
              <a:rPr lang="en-US" dirty="0" smtClean="0"/>
              <a:t>delete the last line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‘/north/d’ file  </a:t>
            </a:r>
            <a:r>
              <a:rPr lang="en-US" dirty="0" smtClean="0"/>
              <a:t>delete all lines that contains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7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s/west/north/’ </a:t>
            </a:r>
            <a:r>
              <a:rPr lang="en-US" dirty="0" smtClean="0"/>
              <a:t>file replace </a:t>
            </a:r>
            <a:r>
              <a:rPr lang="en-US" dirty="0"/>
              <a:t>t</a:t>
            </a:r>
            <a:r>
              <a:rPr lang="en-US" dirty="0" smtClean="0"/>
              <a:t>he first occurrence of west in every line to north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‘s/west/north/g’ </a:t>
            </a:r>
            <a:r>
              <a:rPr lang="en-US" dirty="0" smtClean="0"/>
              <a:t>replace each occurrence of west by north in each line.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–n ‘s/west/north/p’</a:t>
            </a:r>
            <a:r>
              <a:rPr lang="en-US" dirty="0" smtClean="0"/>
              <a:t> print only line that contains the word after replacing it by north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–n ‘s/west/north/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gp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’</a:t>
            </a:r>
            <a:r>
              <a:rPr lang="en-US" dirty="0"/>
              <a:t> print only line that contains the word after replacing it by </a:t>
            </a:r>
            <a:r>
              <a:rPr lang="en-US" dirty="0" smtClean="0"/>
              <a:t>north but replace every occurrence (g for globally)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–n 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‘s/\(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Mar\)got/\1ianne/p’</a:t>
            </a:r>
            <a:r>
              <a:rPr lang="en-US" dirty="0" smtClean="0"/>
              <a:t> What is that?</a:t>
            </a:r>
          </a:p>
          <a:p>
            <a:r>
              <a:rPr lang="en-US" dirty="0" smtClean="0"/>
              <a:t>Can have multiple commands 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–e ‘---’ –e ‘-----’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 ‘/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J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ames/r </a:t>
            </a:r>
            <a:r>
              <a:rPr lang="en-US" dirty="0" err="1" smtClean="0">
                <a:solidFill>
                  <a:srgbClr val="0066FF"/>
                </a:solidFill>
                <a:latin typeface="Book Antiqua" panose="02040602050305030304" pitchFamily="18" charset="0"/>
              </a:rPr>
              <a:t>newfile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’</a:t>
            </a:r>
            <a:r>
              <a:rPr lang="en-US" dirty="0"/>
              <a:t> file </a:t>
            </a:r>
            <a:r>
              <a:rPr lang="en-US" dirty="0" smtClean="0"/>
              <a:t>Looks for lines that contains James and right after it, </a:t>
            </a:r>
            <a:r>
              <a:rPr lang="en-US" dirty="0" err="1" smtClean="0"/>
              <a:t>sed</a:t>
            </a:r>
            <a:r>
              <a:rPr lang="en-US" dirty="0" smtClean="0"/>
              <a:t> read and includes the contents of “</a:t>
            </a:r>
            <a:r>
              <a:rPr lang="en-US" dirty="0" err="1" smtClean="0"/>
              <a:t>newfile</a:t>
            </a:r>
            <a:r>
              <a:rPr lang="en-US" dirty="0" smtClean="0"/>
              <a:t>”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–e  ‘/James/p’ –e ‘/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james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/r </a:t>
            </a:r>
            <a:r>
              <a:rPr lang="en-US" dirty="0" err="1" smtClean="0">
                <a:solidFill>
                  <a:srgbClr val="0066FF"/>
                </a:solidFill>
                <a:latin typeface="Book Antiqua" panose="02040602050305030304" pitchFamily="18" charset="0"/>
              </a:rPr>
              <a:t>newfile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’</a:t>
            </a:r>
            <a:r>
              <a:rPr lang="en-US" dirty="0"/>
              <a:t> file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 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–e  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 ‘/</a:t>
            </a:r>
            <a:r>
              <a:rPr lang="en-US" dirty="0" err="1" smtClean="0">
                <a:solidFill>
                  <a:srgbClr val="0066FF"/>
                </a:solidFill>
                <a:latin typeface="Book Antiqua" panose="02040602050305030304" pitchFamily="18" charset="0"/>
              </a:rPr>
              <a:t>james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/w 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newfile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’</a:t>
            </a:r>
            <a:r>
              <a:rPr lang="en-US" dirty="0"/>
              <a:t> </a:t>
            </a:r>
            <a:r>
              <a:rPr lang="en-US" dirty="0" smtClean="0"/>
              <a:t>file it writes the lines that contain James into new 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Appending a line after a specific line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–n ‘/north/ </a:t>
            </a: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a 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&lt;---Moved-------&gt;’</a:t>
            </a:r>
            <a:r>
              <a:rPr lang="en-US" dirty="0" smtClean="0"/>
              <a:t> file It will append the string “&lt;---Moved---&gt;” after each line that contains “north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–n ‘/north/ a\ </a:t>
            </a:r>
            <a:endParaRPr lang="en-US" dirty="0" smtClean="0">
              <a:solidFill>
                <a:srgbClr val="0066FF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6FF"/>
                </a:solidFill>
                <a:latin typeface="Book Antiqua" panose="02040602050305030304" pitchFamily="18" charset="0"/>
              </a:rPr>
              <a:t>    &gt;  &lt;---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Moved-------&gt;’</a:t>
            </a:r>
            <a:r>
              <a:rPr lang="en-US" dirty="0"/>
              <a:t> </a:t>
            </a:r>
            <a:r>
              <a:rPr lang="en-US" dirty="0" smtClean="0"/>
              <a:t>Another way to do it</a:t>
            </a:r>
          </a:p>
          <a:p>
            <a:r>
              <a:rPr lang="en-US" dirty="0" smtClean="0"/>
              <a:t>If you want north followed by white space /north[[:space:]] or north[ \t]</a:t>
            </a:r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i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\</a:t>
            </a:r>
            <a:r>
              <a:rPr lang="en-US" dirty="0" smtClean="0"/>
              <a:t> instead of 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a\</a:t>
            </a:r>
            <a:r>
              <a:rPr lang="en-US" dirty="0" smtClean="0"/>
              <a:t> to insert before the line</a:t>
            </a:r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‘/western/c\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&gt;   changed’ </a:t>
            </a:r>
            <a:r>
              <a:rPr lang="en-US" dirty="0" smtClean="0"/>
              <a:t>file  change the line contains western to “changed”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4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‘/east/{n; s/aa/bb/;}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 the n commands matches the patter following it to the next line not the current one</a:t>
            </a:r>
          </a:p>
          <a:p>
            <a:r>
              <a:rPr lang="en-US" dirty="0" smtClean="0"/>
              <a:t>the y command is similar to Unix </a:t>
            </a:r>
            <a:r>
              <a:rPr lang="en-US" dirty="0" err="1" smtClean="0"/>
              <a:t>tr</a:t>
            </a:r>
            <a:endParaRPr lang="en-US" dirty="0" smtClean="0"/>
          </a:p>
          <a:p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sed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 ‘1,3y/</a:t>
            </a:r>
            <a:r>
              <a:rPr lang="en-US" dirty="0" err="1">
                <a:solidFill>
                  <a:srgbClr val="0066FF"/>
                </a:solidFill>
                <a:latin typeface="Book Antiqua" panose="02040602050305030304" pitchFamily="18" charset="0"/>
              </a:rPr>
              <a:t>abcdef</a:t>
            </a:r>
            <a:r>
              <a:rPr lang="en-US" dirty="0">
                <a:solidFill>
                  <a:srgbClr val="0066FF"/>
                </a:solidFill>
                <a:latin typeface="Book Antiqua" panose="02040602050305030304" pitchFamily="18" charset="0"/>
              </a:rPr>
              <a:t>/ABCDEF/’</a:t>
            </a:r>
            <a:r>
              <a:rPr lang="en-US" dirty="0" smtClean="0"/>
              <a:t> </a:t>
            </a:r>
            <a:r>
              <a:rPr lang="en-US" dirty="0" err="1" smtClean="0"/>
              <a:t>datafile</a:t>
            </a:r>
            <a:r>
              <a:rPr lang="en-US" dirty="0" smtClean="0"/>
              <a:t> Capitalize letters a-f in the first three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User Interface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CA" altLang="en-US" dirty="0" smtClean="0">
                <a:solidFill>
                  <a:srgbClr val="000000"/>
                </a:solidFill>
              </a:rPr>
              <a:t>Functions </a:t>
            </a:r>
            <a:r>
              <a:rPr lang="en-CA" altLang="en-US" dirty="0" smtClean="0">
                <a:solidFill>
                  <a:srgbClr val="000000"/>
                </a:solidFill>
              </a:rPr>
              <a:t>are mainly to reuse code.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Instead of repeating few lines of codes many times, put them in a function.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A function must be defined in the script before it is used.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CA" dirty="0" smtClean="0">
                <a:solidFill>
                  <a:srgbClr val="000000"/>
                </a:solidFill>
              </a:rPr>
              <a:t>Function with the same name as a command 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7432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&lt;commands&gt;		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&lt;commands&gt;			</a:t>
            </a:r>
          </a:p>
          <a:p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74327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&lt;commands&gt;		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&lt;commands&gt;			</a:t>
            </a:r>
          </a:p>
          <a:p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9305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arguments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62200" y="4299864"/>
            <a:ext cx="1600200" cy="59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4299864"/>
            <a:ext cx="3657600" cy="59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#!/bin/bash     						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function </a:t>
            </a:r>
            <a:r>
              <a:rPr lang="en-US" u="sng" dirty="0" err="1" smtClean="0"/>
              <a:t>say_hello</a:t>
            </a:r>
            <a:r>
              <a:rPr lang="en-US" u="sng" dirty="0" smtClean="0"/>
              <a:t>() {</a:t>
            </a:r>
            <a:r>
              <a:rPr lang="en-US" u="sng" dirty="0" smtClean="0"/>
              <a:t>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     echo Hello World	</a:t>
            </a:r>
            <a:r>
              <a:rPr lang="en-US" u="sng" dirty="0" smtClean="0"/>
              <a:t>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solidFill>
                  <a:schemeClr val="tx1"/>
                </a:solidFill>
              </a:rPr>
              <a:t>}</a:t>
            </a:r>
            <a:r>
              <a:rPr lang="en-US" u="sng" dirty="0" smtClean="0"/>
              <a:t>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say_hello</a:t>
            </a:r>
            <a:r>
              <a:rPr lang="en-US" u="sng" dirty="0" smtClean="0"/>
              <a:t>	</a:t>
            </a:r>
            <a:r>
              <a:rPr lang="en-US" u="sng" dirty="0" smtClean="0"/>
              <a:t>   #no parenthesis</a:t>
            </a:r>
            <a:r>
              <a:rPr lang="en-US" u="sng" dirty="0" smtClean="0"/>
              <a:t>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say_hello</a:t>
            </a:r>
            <a:r>
              <a:rPr lang="en-US" u="sng" dirty="0" smtClean="0"/>
              <a:t>	</a:t>
            </a:r>
            <a:r>
              <a:rPr lang="en-US" u="sng" dirty="0" smtClean="0"/>
              <a:t>						</a:t>
            </a: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            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667000"/>
            <a:ext cx="3276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184 %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f1.sh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ello World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185 %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5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#!/bin/bash     						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function </a:t>
            </a:r>
            <a:r>
              <a:rPr lang="en-US" u="sng" dirty="0" err="1" smtClean="0"/>
              <a:t>say_something</a:t>
            </a:r>
            <a:r>
              <a:rPr lang="en-US" u="sng" dirty="0" smtClean="0"/>
              <a:t>() {</a:t>
            </a:r>
            <a:r>
              <a:rPr lang="en-US" u="sng" dirty="0" smtClean="0"/>
              <a:t>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     echo $1	</a:t>
            </a:r>
            <a:r>
              <a:rPr lang="en-US" u="sng" dirty="0" smtClean="0"/>
              <a:t>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solidFill>
                  <a:schemeClr val="tx1"/>
                </a:solidFill>
              </a:rPr>
              <a:t>}</a:t>
            </a:r>
            <a:r>
              <a:rPr lang="en-US" u="sng" dirty="0" smtClean="0"/>
              <a:t>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say_something</a:t>
            </a:r>
            <a:r>
              <a:rPr lang="en-US" u="sng" dirty="0" smtClean="0"/>
              <a:t>	</a:t>
            </a:r>
            <a:r>
              <a:rPr lang="en-US" u="sng" dirty="0" smtClean="0"/>
              <a:t>  good</a:t>
            </a:r>
            <a:r>
              <a:rPr lang="en-US" u="sng" dirty="0" smtClean="0"/>
              <a:t>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say_something</a:t>
            </a:r>
            <a:r>
              <a:rPr lang="en-US" u="sng" dirty="0" smtClean="0"/>
              <a:t> very bad</a:t>
            </a:r>
            <a:r>
              <a:rPr lang="en-US" u="sng" dirty="0" smtClean="0"/>
              <a:t>				</a:t>
            </a: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            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667000"/>
            <a:ext cx="3276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184 %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f2.sh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185 %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en-US" dirty="0" smtClean="0"/>
              <a:t>typically, bash functions do not return any values.</a:t>
            </a:r>
          </a:p>
          <a:p>
            <a:pPr marL="457200" indent="-457200">
              <a:defRPr/>
            </a:pPr>
            <a:r>
              <a:rPr lang="en-US" altLang="en-US" dirty="0" smtClean="0"/>
              <a:t>However they return status (integers)</a:t>
            </a:r>
          </a:p>
          <a:p>
            <a:pPr marL="457200" indent="-457200">
              <a:defRPr/>
            </a:pPr>
            <a:r>
              <a:rPr lang="en-US" altLang="en-US" dirty="0" smtClean="0"/>
              <a:t>Typically a return value of 0 means success (no errors), nonzero could be an error code</a:t>
            </a:r>
          </a:p>
          <a:p>
            <a:pPr marL="457200" indent="-457200">
              <a:defRPr/>
            </a:pPr>
            <a:r>
              <a:rPr lang="en-US" altLang="en-US" dirty="0" smtClean="0"/>
              <a:t>One way to overcome this limitation is to use cat in the function and command substitution in the caller  x=$( function 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defRPr/>
            </a:pPr>
            <a:r>
              <a:rPr lang="en-US" altLang="en-US" dirty="0" smtClean="0"/>
              <a:t>variables are global (in the script)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#!/</a:t>
            </a:r>
            <a:r>
              <a:rPr lang="en-US" u="sng" dirty="0" smtClean="0"/>
              <a:t>bin/bash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#The scope of a </a:t>
            </a:r>
            <a:r>
              <a:rPr lang="en-US" u="sng" dirty="0" smtClean="0"/>
              <a:t>variable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function </a:t>
            </a:r>
            <a:r>
              <a:rPr lang="en-US" u="sng" dirty="0" err="1"/>
              <a:t>do_var</a:t>
            </a:r>
            <a:r>
              <a:rPr lang="en-US" u="sng" dirty="0"/>
              <a:t>() </a:t>
            </a:r>
            <a:r>
              <a:rPr lang="en-US" u="sng" dirty="0" smtClean="0"/>
              <a:t>{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     echo function x=$</a:t>
            </a:r>
            <a:r>
              <a:rPr lang="en-US" u="sng" dirty="0" smtClean="0"/>
              <a:t>x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     </a:t>
            </a:r>
            <a:r>
              <a:rPr lang="en-US" u="sng" dirty="0" smtClean="0"/>
              <a:t>x=22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}	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x=1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echo main: before $</a:t>
            </a:r>
            <a:r>
              <a:rPr lang="en-US" u="sng" dirty="0" smtClean="0"/>
              <a:t>x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do_var</a:t>
            </a:r>
            <a:r>
              <a:rPr lang="en-US" u="sng" dirty="0" smtClean="0"/>
              <a:t>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echo main: After  $</a:t>
            </a:r>
            <a:r>
              <a:rPr lang="en-US" u="sng" dirty="0" smtClean="0"/>
              <a:t>x					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667000"/>
            <a:ext cx="3276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184 %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f3.sh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main: before 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x=1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main: After 22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185 %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6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 scope --local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defRPr/>
            </a:pPr>
            <a:r>
              <a:rPr lang="en-US" altLang="en-US" dirty="0" smtClean="0"/>
              <a:t>variables are global (in the script)</a:t>
            </a: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#!/</a:t>
            </a:r>
            <a:r>
              <a:rPr lang="en-US" u="sng" dirty="0" smtClean="0"/>
              <a:t>bin/bash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#The scope of a </a:t>
            </a:r>
            <a:r>
              <a:rPr lang="en-US" u="sng" dirty="0" smtClean="0"/>
              <a:t>variable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function </a:t>
            </a:r>
            <a:r>
              <a:rPr lang="en-US" u="sng" dirty="0" err="1"/>
              <a:t>do_var</a:t>
            </a:r>
            <a:r>
              <a:rPr lang="en-US" u="sng" dirty="0"/>
              <a:t>() </a:t>
            </a:r>
            <a:r>
              <a:rPr lang="en-US" u="sng" dirty="0" smtClean="0"/>
              <a:t>{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     echo function x=$</a:t>
            </a:r>
            <a:r>
              <a:rPr lang="en-US" u="sng" dirty="0" smtClean="0"/>
              <a:t>x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     </a:t>
            </a:r>
            <a:r>
              <a:rPr lang="en-US" u="sng" dirty="0" smtClean="0">
                <a:solidFill>
                  <a:srgbClr val="FF0000"/>
                </a:solidFill>
              </a:rPr>
              <a:t>local</a:t>
            </a:r>
            <a:r>
              <a:rPr lang="en-US" u="sng" dirty="0" smtClean="0"/>
              <a:t> x=22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}	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x=1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echo main: before $</a:t>
            </a:r>
            <a:r>
              <a:rPr lang="en-US" u="sng" dirty="0" smtClean="0"/>
              <a:t>x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do_var</a:t>
            </a:r>
            <a:r>
              <a:rPr lang="en-US" u="sng" dirty="0" smtClean="0"/>
              <a:t>							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echo main: After  $</a:t>
            </a:r>
            <a:r>
              <a:rPr lang="en-US" u="sng" dirty="0" smtClean="0"/>
              <a:t>x					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667000"/>
            <a:ext cx="3276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184 %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f3.sh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main: before 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x=1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main: After 1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185 %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5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--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is a stream editor</a:t>
            </a:r>
          </a:p>
          <a:p>
            <a:r>
              <a:rPr lang="en-US" dirty="0" smtClean="0"/>
              <a:t>Line by line goes through the editor (filter) where every line may or may not change</a:t>
            </a:r>
          </a:p>
          <a:p>
            <a:r>
              <a:rPr lang="en-US" dirty="0" smtClean="0"/>
              <a:t>There is an interactive editor </a:t>
            </a:r>
            <a:r>
              <a:rPr lang="en-US" i="1" dirty="0" err="1" smtClean="0"/>
              <a:t>ed</a:t>
            </a:r>
            <a:r>
              <a:rPr lang="en-US" dirty="0" smtClean="0"/>
              <a:t> that accepts the same commands</a:t>
            </a:r>
          </a:p>
          <a:p>
            <a:r>
              <a:rPr lang="en-US" dirty="0" smtClean="0"/>
              <a:t>All editing commands (could be in a script file) are applied to each line in the file.</a:t>
            </a:r>
          </a:p>
          <a:p>
            <a:r>
              <a:rPr lang="en-US" dirty="0" smtClean="0"/>
              <a:t>The output is sent to the standard output (may be </a:t>
            </a:r>
            <a:r>
              <a:rPr lang="en-US" dirty="0" err="1" smtClean="0"/>
              <a:t>redirectred</a:t>
            </a:r>
            <a:r>
              <a:rPr lang="en-US" dirty="0" smtClean="0"/>
              <a:t> to a file).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3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1541</TotalTime>
  <Words>849</Words>
  <Application>Microsoft Office PowerPoint</Application>
  <PresentationFormat>On-screen Show 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EECS 2031</vt:lpstr>
      <vt:lpstr>Topics</vt:lpstr>
      <vt:lpstr>Special Substitution</vt:lpstr>
      <vt:lpstr>Function </vt:lpstr>
      <vt:lpstr>Passing Parameters </vt:lpstr>
      <vt:lpstr>return value</vt:lpstr>
      <vt:lpstr>Variable scope</vt:lpstr>
      <vt:lpstr>Variable scope --local</vt:lpstr>
      <vt:lpstr>Sed -- Introduction</vt:lpstr>
      <vt:lpstr>How sed works</vt:lpstr>
      <vt:lpstr>Sed Commands</vt:lpstr>
      <vt:lpstr>Addresses -- Example</vt:lpstr>
      <vt:lpstr>Sed Commands</vt:lpstr>
      <vt:lpstr>Delete Command</vt:lpstr>
      <vt:lpstr>Substitute Command</vt:lpstr>
      <vt:lpstr>Reading and Writing</vt:lpstr>
      <vt:lpstr>Changing the file</vt:lpstr>
      <vt:lpstr>Other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2031 Software Tools</dc:title>
  <dc:creator>Mokhtar</dc:creator>
  <cp:lastModifiedBy>Mokhtar</cp:lastModifiedBy>
  <cp:revision>56</cp:revision>
  <dcterms:created xsi:type="dcterms:W3CDTF">2018-09-05T19:18:16Z</dcterms:created>
  <dcterms:modified xsi:type="dcterms:W3CDTF">2018-09-19T18:31:43Z</dcterms:modified>
</cp:coreProperties>
</file>