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  <p:sldMasterId id="2147483692" r:id="rId5"/>
  </p:sldMasterIdLst>
  <p:sldIdLst>
    <p:sldId id="257" r:id="rId6"/>
    <p:sldId id="260" r:id="rId7"/>
    <p:sldId id="261" r:id="rId8"/>
    <p:sldId id="269" r:id="rId9"/>
    <p:sldId id="262" r:id="rId10"/>
    <p:sldId id="263" r:id="rId11"/>
    <p:sldId id="273" r:id="rId12"/>
    <p:sldId id="267" r:id="rId13"/>
    <p:sldId id="274" r:id="rId14"/>
    <p:sldId id="264" r:id="rId15"/>
    <p:sldId id="265" r:id="rId16"/>
    <p:sldId id="271" r:id="rId17"/>
    <p:sldId id="272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EA0C0817-A112-4847-8014-A94B7D2A4EA3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670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644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335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6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437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2508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9406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821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6921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24475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95276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622816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100841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099787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77693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1076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65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6FA2B21-3FCD-4721-B95C-427943F61125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639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5" Type="http://schemas.microsoft.com/office/2007/relationships/hdphoto" Target="../media/hdphoto3.wdp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535"/>
            <a:ext cx="12191979" cy="6857990"/>
          </a:xfrm>
          <a:prstGeom prst="rect">
            <a:avLst/>
          </a:prstGeom>
        </p:spPr>
      </p:pic>
      <p:sp>
        <p:nvSpPr>
          <p:cNvPr id="64" name="Rectangle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ctangle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IoT Based Indoor air quality Monitoring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P KISHAN (190049004)</a:t>
            </a:r>
          </a:p>
          <a:p>
            <a:r>
              <a:rPr lang="en-US" sz="1200" dirty="0">
                <a:solidFill>
                  <a:schemeClr val="tx1"/>
                </a:solidFill>
              </a:rPr>
              <a:t>YESWANTH SAI (190040584)</a:t>
            </a: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2D162-C7D9-4475-9DD1-ADD375372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2" y="533400"/>
            <a:ext cx="8761415" cy="952500"/>
          </a:xfrm>
        </p:spPr>
        <p:txBody>
          <a:bodyPr/>
          <a:lstStyle/>
          <a:p>
            <a:r>
              <a:rPr lang="en-US" dirty="0"/>
              <a:t>OUTPUT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81456D9-06A1-A5B6-ABC6-7C55770D6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3191"/>
          <a:stretch/>
        </p:blipFill>
        <p:spPr>
          <a:xfrm>
            <a:off x="3484532" y="790575"/>
            <a:ext cx="6118286" cy="5829299"/>
          </a:xfrm>
        </p:spPr>
      </p:pic>
    </p:spTree>
    <p:extLst>
      <p:ext uri="{BB962C8B-B14F-4D97-AF65-F5344CB8AC3E}">
        <p14:creationId xmlns:p14="http://schemas.microsoft.com/office/powerpoint/2010/main" val="773620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C42C66-72EC-E88C-A730-46F488826D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40"/>
          <a:stretch/>
        </p:blipFill>
        <p:spPr>
          <a:xfrm>
            <a:off x="1047750" y="1234278"/>
            <a:ext cx="10147804" cy="4911821"/>
          </a:xfrm>
        </p:spPr>
      </p:pic>
    </p:spTree>
    <p:extLst>
      <p:ext uri="{BB962C8B-B14F-4D97-AF65-F5344CB8AC3E}">
        <p14:creationId xmlns:p14="http://schemas.microsoft.com/office/powerpoint/2010/main" val="4101828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DA9EB7-C278-9B11-B75C-244B617FF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44"/>
          <a:stretch/>
        </p:blipFill>
        <p:spPr>
          <a:xfrm>
            <a:off x="866067" y="1238251"/>
            <a:ext cx="10459865" cy="5057774"/>
          </a:xfrm>
        </p:spPr>
      </p:pic>
    </p:spTree>
    <p:extLst>
      <p:ext uri="{BB962C8B-B14F-4D97-AF65-F5344CB8AC3E}">
        <p14:creationId xmlns:p14="http://schemas.microsoft.com/office/powerpoint/2010/main" val="3102273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899339D-0402-4B92-FD83-0E765CAC3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90674" y="567330"/>
            <a:ext cx="3743325" cy="607316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2CB64A-6F71-1446-6819-2E185881E5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 b="14005"/>
          <a:stretch/>
        </p:blipFill>
        <p:spPr>
          <a:xfrm>
            <a:off x="6678811" y="567330"/>
            <a:ext cx="3293864" cy="607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150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7CDA9-B4B3-46BE-81EA-D87B01DA0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C4E8E-4432-4460-86ED-967556D2F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type of system can be used in our houses to monitor air quality </a:t>
            </a:r>
          </a:p>
          <a:p>
            <a:r>
              <a:rPr lang="en-US" dirty="0"/>
              <a:t>It can also detect any gas leakage in home like LPG/ any volatile gases</a:t>
            </a:r>
          </a:p>
          <a:p>
            <a:r>
              <a:rPr lang="en-US" dirty="0"/>
              <a:t>It can detect dust density in air and gives alarm if it exceeds threshold levels </a:t>
            </a:r>
          </a:p>
          <a:p>
            <a:r>
              <a:rPr lang="en-US" dirty="0"/>
              <a:t>It can be used in Air purifier systems</a:t>
            </a:r>
          </a:p>
          <a:p>
            <a:r>
              <a:rPr lang="en-US" dirty="0"/>
              <a:t>Overall it can keep a check on air quality in our room.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7059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8065-A2B9-4E9F-8473-3E8C58D89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INTRODUCTION</a:t>
            </a:r>
            <a:endParaRPr lang="en-IN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CFD25-5CC2-4F97-B1A9-F3D06A0A3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2" y="2266950"/>
            <a:ext cx="10008347" cy="394334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Since we are mostly indoors, we need good air inside a room to stay active</a:t>
            </a:r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 have to measure all air</a:t>
            </a:r>
            <a:r>
              <a:rPr lang="en-IN" sz="20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quality</a:t>
            </a:r>
            <a:r>
              <a:rPr lang="en-IN" sz="2000" spc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related</a:t>
            </a:r>
            <a:r>
              <a:rPr lang="en-IN" sz="2000" spc="-4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parameters like Dust density, CO2, TVOC etc.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 these parameters are displayed on mobile app through IOT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When air 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quality</a:t>
            </a:r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less</a:t>
            </a:r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or any volatile gases like methane/H2/LPG detected, we will</a:t>
            </a:r>
            <a:r>
              <a:rPr lang="en-IN" sz="2000" spc="29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get an alarm and </a:t>
            </a:r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notified to</a:t>
            </a:r>
            <a:r>
              <a:rPr lang="en-IN" sz="2000" spc="295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take precautionary measures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Notifications are sent to mobile app through IOT  </a:t>
            </a:r>
            <a:endParaRPr lang="en-IN" sz="2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Also we can store this data for further analysis</a:t>
            </a:r>
            <a:endParaRPr lang="en-IN" sz="2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002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81DF5-81F0-4CEF-AEA1-C5F38C2F2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used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1203B4-66A1-4B56-B1C0-BA00538281D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528" y="2433535"/>
            <a:ext cx="2314898" cy="197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9068AB-0741-4791-B1B2-59FBA137493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200" y="2963156"/>
            <a:ext cx="2374900" cy="128333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E2E5C8-CA12-4F7F-802C-6CCE7A2FA493}"/>
              </a:ext>
            </a:extLst>
          </p:cNvPr>
          <p:cNvSpPr txBox="1"/>
          <p:nvPr/>
        </p:nvSpPr>
        <p:spPr>
          <a:xfrm>
            <a:off x="1183528" y="4276724"/>
            <a:ext cx="9865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PM2.5 dust sensor		SGP30 Sensor			</a:t>
            </a:r>
            <a:r>
              <a:rPr lang="en-US" dirty="0" err="1"/>
              <a:t>NodeMCU</a:t>
            </a:r>
            <a:endParaRPr lang="en-IN" dirty="0"/>
          </a:p>
        </p:txBody>
      </p:sp>
      <p:pic>
        <p:nvPicPr>
          <p:cNvPr id="1026" name="Picture 2" descr="Pinouts | Adafruit SGP30 TVOC/eCO2 Gas Sensor | Adafruit Learning System">
            <a:extLst>
              <a:ext uri="{FF2B5EF4-FFF2-40B4-BE49-F238E27FC236}">
                <a16:creationId xmlns:a16="http://schemas.microsoft.com/office/drawing/2014/main" id="{1698427E-7A76-EDD9-7523-E4618733C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633" y="2611504"/>
            <a:ext cx="2179983" cy="163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073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81DF5-81F0-4CEF-AEA1-C5F38C2F2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used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E2E5C8-CA12-4F7F-802C-6CCE7A2FA493}"/>
              </a:ext>
            </a:extLst>
          </p:cNvPr>
          <p:cNvSpPr txBox="1"/>
          <p:nvPr/>
        </p:nvSpPr>
        <p:spPr>
          <a:xfrm>
            <a:off x="1183528" y="4276724"/>
            <a:ext cx="9865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	PM2.5 dust sensor			           	16x2 LCD display</a:t>
            </a:r>
            <a:endParaRPr lang="en-IN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B9B6C66-2EC4-6269-114E-0775D9F9F7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936" y="2595264"/>
            <a:ext cx="2509539" cy="2509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16x2 LCD Display at Rs 70 | Liquid Crystal Display in Bengaluru | ID:  11673379433">
            <a:extLst>
              <a:ext uri="{FF2B5EF4-FFF2-40B4-BE49-F238E27FC236}">
                <a16:creationId xmlns:a16="http://schemas.microsoft.com/office/drawing/2014/main" id="{01BB7D64-6EC0-D7A1-5EAB-BC05C33EC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488" y="2521295"/>
            <a:ext cx="2662237" cy="229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614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1FA1-B788-4808-B961-A83B1C25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used</a:t>
            </a:r>
            <a:endParaRPr lang="en-IN" dirty="0"/>
          </a:p>
        </p:txBody>
      </p:sp>
      <p:pic>
        <p:nvPicPr>
          <p:cNvPr id="4" name="Content Placeholder 3" descr="Blynk | Intel DevMesh">
            <a:extLst>
              <a:ext uri="{FF2B5EF4-FFF2-40B4-BE49-F238E27FC236}">
                <a16:creationId xmlns:a16="http://schemas.microsoft.com/office/drawing/2014/main" id="{8A655E73-BDE4-4C8D-9ABB-751500D0DDA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219" y="2505074"/>
            <a:ext cx="246697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F3793F-D563-4263-BA17-495B6A203CC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389" y="2505074"/>
            <a:ext cx="2254885" cy="17526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C4F73C-BC48-4A8E-88E3-0A7CD1DD720F}"/>
              </a:ext>
            </a:extLst>
          </p:cNvPr>
          <p:cNvSpPr txBox="1"/>
          <p:nvPr/>
        </p:nvSpPr>
        <p:spPr>
          <a:xfrm>
            <a:off x="2657475" y="4419600"/>
            <a:ext cx="180022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Blynk App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EF4B4-B512-4606-8D0E-5FD74A75019E}"/>
              </a:ext>
            </a:extLst>
          </p:cNvPr>
          <p:cNvSpPr txBox="1"/>
          <p:nvPr/>
        </p:nvSpPr>
        <p:spPr>
          <a:xfrm>
            <a:off x="7143750" y="4419599"/>
            <a:ext cx="180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Arduino IDE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650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B63AC-7BE9-4A31-9393-66FD3CE88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Diagram </a:t>
            </a:r>
            <a:r>
              <a:rPr lang="en-US"/>
              <a:t>(Ignore BME280 </a:t>
            </a:r>
            <a:r>
              <a:rPr lang="en-US" dirty="0"/>
              <a:t>)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55FF43-F34B-40B4-B975-26329B278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1209" y="2139470"/>
            <a:ext cx="4105536" cy="42926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D3D636-9789-4F9A-860B-A64238630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486" y="2457451"/>
            <a:ext cx="6865489" cy="385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554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B63AC-7BE9-4A31-9393-66FD3CE88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Diagram </a:t>
            </a:r>
            <a:endParaRPr lang="en-IN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5587706-6E9F-2134-B9F7-CFBA38CA59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13" y="2306106"/>
            <a:ext cx="5266387" cy="3789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632FE0B-556A-1E07-D965-143C9E27F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219" y="1991252"/>
            <a:ext cx="3802231" cy="4219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171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4AC6B-44C1-489F-807D-C7A1E0B49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8F7BA0D-E4B0-DC2F-E6DB-C572AE4946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5070" y="1946274"/>
            <a:ext cx="8741860" cy="4587876"/>
          </a:xfrm>
        </p:spPr>
      </p:pic>
    </p:spTree>
    <p:extLst>
      <p:ext uri="{BB962C8B-B14F-4D97-AF65-F5344CB8AC3E}">
        <p14:creationId xmlns:p14="http://schemas.microsoft.com/office/powerpoint/2010/main" val="737362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4AC6B-44C1-489F-807D-C7A1E0B49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577257-9D08-9DA0-13EE-F1745FD7D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3116" y="1680632"/>
            <a:ext cx="6405768" cy="4771193"/>
          </a:xfrm>
        </p:spPr>
      </p:pic>
    </p:spTree>
    <p:extLst>
      <p:ext uri="{BB962C8B-B14F-4D97-AF65-F5344CB8AC3E}">
        <p14:creationId xmlns:p14="http://schemas.microsoft.com/office/powerpoint/2010/main" val="20333744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92E9E5-79AF-4029-8FCA-9C327D54FD8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59927E4-E194-47BE-91C2-B87D50CF51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4A532A-EA0D-41F9-B458-AF9358EF2F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263</TotalTime>
  <Words>219</Words>
  <Application>Microsoft Office PowerPoint</Application>
  <PresentationFormat>Widescreen</PresentationFormat>
  <Paragraphs>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Avenir Next LT Pro</vt:lpstr>
      <vt:lpstr>Avenir Next LT Pro Light</vt:lpstr>
      <vt:lpstr>Century Gothic</vt:lpstr>
      <vt:lpstr>Garamond</vt:lpstr>
      <vt:lpstr>Times New Roman</vt:lpstr>
      <vt:lpstr>Wingdings 3</vt:lpstr>
      <vt:lpstr>SavonVTI</vt:lpstr>
      <vt:lpstr>Ion Boardroom</vt:lpstr>
      <vt:lpstr>IoT Based Indoor air quality Monitoring SYSTEM</vt:lpstr>
      <vt:lpstr>INTRODUCTION</vt:lpstr>
      <vt:lpstr>Components used</vt:lpstr>
      <vt:lpstr>Components used</vt:lpstr>
      <vt:lpstr>Software used</vt:lpstr>
      <vt:lpstr>Circuit Diagram (Ignore BME280 ) </vt:lpstr>
      <vt:lpstr>Circuit Diagram </vt:lpstr>
      <vt:lpstr>Code</vt:lpstr>
      <vt:lpstr>Code</vt:lpstr>
      <vt:lpstr>OUTPUT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Based AIR Pollution Monitoring SYSTEM</dc:title>
  <dc:creator>kishan pentyala</dc:creator>
  <cp:lastModifiedBy>kishan pentyala</cp:lastModifiedBy>
  <cp:revision>23</cp:revision>
  <dcterms:created xsi:type="dcterms:W3CDTF">2021-06-21T13:55:46Z</dcterms:created>
  <dcterms:modified xsi:type="dcterms:W3CDTF">2022-10-21T16:50:52Z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