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3"/>
  </p:notesMasterIdLst>
  <p:handoutMasterIdLst>
    <p:handoutMasterId r:id="rId14"/>
  </p:handoutMasterIdLst>
  <p:sldIdLst>
    <p:sldId id="256" r:id="rId2"/>
    <p:sldId id="275" r:id="rId3"/>
    <p:sldId id="260" r:id="rId4"/>
    <p:sldId id="262" r:id="rId5"/>
    <p:sldId id="261" r:id="rId6"/>
    <p:sldId id="282" r:id="rId7"/>
    <p:sldId id="283" r:id="rId8"/>
    <p:sldId id="263" r:id="rId9"/>
    <p:sldId id="284" r:id="rId10"/>
    <p:sldId id="278"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94" autoAdjust="0"/>
    <p:restoredTop sz="94607" autoAdjust="0"/>
  </p:normalViewPr>
  <p:slideViewPr>
    <p:cSldViewPr snapToGrid="0">
      <p:cViewPr varScale="1">
        <p:scale>
          <a:sx n="115" d="100"/>
          <a:sy n="115" d="100"/>
        </p:scale>
        <p:origin x="456" y="192"/>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2018/09/24</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ZA" smtClean="0"/>
              <a:t>2018/09/24</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ZA" smtClean="0"/>
              <a:t>‹#›</a:t>
            </a:fld>
            <a:endParaRPr lang="en-ZA"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ZA"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p:nvPr>
        </p:nvSpPr>
        <p:spPr/>
        <p:txBody>
          <a:bodyPr/>
          <a:lstStyle/>
          <a:p>
            <a:r>
              <a:rPr lang="en-US"/>
              <a:t>Click to edit Master title style</a:t>
            </a:r>
            <a:endParaRPr lang="en-ZA"/>
          </a:p>
        </p:txBody>
      </p:sp>
    </p:spTree>
    <p:extLst>
      <p:ext uri="{BB962C8B-B14F-4D97-AF65-F5344CB8AC3E}">
        <p14:creationId xmlns:p14="http://schemas.microsoft.com/office/powerpoint/2010/main" val="17345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7" name="Content Placeholder 3">
            <a:extLst>
              <a:ext uri="{FF2B5EF4-FFF2-40B4-BE49-F238E27FC236}">
                <a16:creationId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Content Placeholder 3">
            <a:extLst>
              <a:ext uri="{FF2B5EF4-FFF2-40B4-BE49-F238E27FC236}">
                <a16:creationId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Text Placeholder 3">
            <a:extLst>
              <a:ext uri="{FF2B5EF4-FFF2-40B4-BE49-F238E27FC236}">
                <a16:creationId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1" name="Text Placeholder 4">
            <a:extLst>
              <a:ext uri="{FF2B5EF4-FFF2-40B4-BE49-F238E27FC236}">
                <a16:creationId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dirty="0"/>
              <a:t>2</a:t>
            </a:r>
            <a:endParaRPr lang="en-ZA" dirty="0"/>
          </a:p>
        </p:txBody>
      </p:sp>
      <p:sp>
        <p:nvSpPr>
          <p:cNvPr id="4" name="Picture Placeholder 3">
            <a:extLst>
              <a:ext uri="{FF2B5EF4-FFF2-40B4-BE49-F238E27FC236}">
                <a16:creationId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dirty="0"/>
              <a:t>Click icon to add picture</a:t>
            </a:r>
            <a:endParaRPr lang="en-ZA" dirty="0"/>
          </a:p>
        </p:txBody>
      </p:sp>
      <p:sp>
        <p:nvSpPr>
          <p:cNvPr id="12" name="Picture Placeholder 3">
            <a:extLst>
              <a:ext uri="{FF2B5EF4-FFF2-40B4-BE49-F238E27FC236}">
                <a16:creationId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dirty="0"/>
              <a:t>Click icon to add picture</a:t>
            </a:r>
            <a:endParaRPr lang="en-ZA" dirty="0"/>
          </a:p>
        </p:txBody>
      </p:sp>
    </p:spTree>
    <p:extLst>
      <p:ext uri="{BB962C8B-B14F-4D97-AF65-F5344CB8AC3E}">
        <p14:creationId xmlns:p14="http://schemas.microsoft.com/office/powerpoint/2010/main" val="272851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5" name="Text Placeholder 9">
            <a:extLst>
              <a:ext uri="{FF2B5EF4-FFF2-40B4-BE49-F238E27FC236}">
                <a16:creationId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3</a:t>
            </a:r>
            <a:endParaRPr lang="en-ZA" dirty="0"/>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dirty="0"/>
              <a:t>Section Description</a:t>
            </a:r>
            <a:endParaRPr lang="en-ZA" dirty="0"/>
          </a:p>
        </p:txBody>
      </p:sp>
      <p:sp>
        <p:nvSpPr>
          <p:cNvPr id="20" name="Text Placeholder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1" name="Text Placeholder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5" name="TextBox 24">
            <a:extLst>
              <a:ext uri="{FF2B5EF4-FFF2-40B4-BE49-F238E27FC236}">
                <a16:creationId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6" name="TextBox 25">
            <a:extLst>
              <a:ext uri="{FF2B5EF4-FFF2-40B4-BE49-F238E27FC236}">
                <a16:creationId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5751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Arrow: Left-Right 13">
            <a:extLst>
              <a:ext uri="{FF2B5EF4-FFF2-40B4-BE49-F238E27FC236}">
                <a16:creationId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Tree>
    <p:extLst>
      <p:ext uri="{BB962C8B-B14F-4D97-AF65-F5344CB8AC3E}">
        <p14:creationId xmlns:p14="http://schemas.microsoft.com/office/powerpoint/2010/main" val="43115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Content Placeholder 2">
            <a:extLst>
              <a:ext uri="{FF2B5EF4-FFF2-40B4-BE49-F238E27FC236}">
                <a16:creationId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Content Placeholder 2">
            <a:extLst>
              <a:ext uri="{FF2B5EF4-FFF2-40B4-BE49-F238E27FC236}">
                <a16:creationId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Content Placeholder 2">
            <a:extLst>
              <a:ext uri="{FF2B5EF4-FFF2-40B4-BE49-F238E27FC236}">
                <a16:creationId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1 Title</a:t>
            </a:r>
            <a:endParaRPr lang="en-ZA" dirty="0"/>
          </a:p>
        </p:txBody>
      </p:sp>
      <p:sp>
        <p:nvSpPr>
          <p:cNvPr id="12" name="Content Placeholder 2">
            <a:extLst>
              <a:ext uri="{FF2B5EF4-FFF2-40B4-BE49-F238E27FC236}">
                <a16:creationId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2 Title</a:t>
            </a:r>
            <a:endParaRPr lang="en-ZA" dirty="0"/>
          </a:p>
        </p:txBody>
      </p:sp>
      <p:sp>
        <p:nvSpPr>
          <p:cNvPr id="13" name="Content Placeholder 2">
            <a:extLst>
              <a:ext uri="{FF2B5EF4-FFF2-40B4-BE49-F238E27FC236}">
                <a16:creationId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3 Title</a:t>
            </a:r>
            <a:endParaRPr lang="en-ZA" dirty="0"/>
          </a:p>
        </p:txBody>
      </p:sp>
      <p:sp>
        <p:nvSpPr>
          <p:cNvPr id="14" name="Rectangle 6">
            <a:extLst>
              <a:ext uri="{FF2B5EF4-FFF2-40B4-BE49-F238E27FC236}">
                <a16:creationId xmlns:a16="http://schemas.microsoft.com/office/drawing/2014/main" id="{567F4AE9-9C59-4A3C-9E27-EFC9EE499EB4}"/>
              </a:ext>
              <a:ext uri="{C183D7F6-B498-43B3-948B-1728B52AA6E4}">
                <adec:decorative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6">
            <a:extLst>
              <a:ext uri="{FF2B5EF4-FFF2-40B4-BE49-F238E27FC236}">
                <a16:creationId xmlns:a16="http://schemas.microsoft.com/office/drawing/2014/main" id="{3DA09F5A-AF46-4646-A84F-35C1002AF73E}"/>
              </a:ext>
              <a:ext uri="{C183D7F6-B498-43B3-948B-1728B52AA6E4}">
                <adec:decorative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Rectangle 6">
            <a:extLst>
              <a:ext uri="{FF2B5EF4-FFF2-40B4-BE49-F238E27FC236}">
                <a16:creationId xmlns:a16="http://schemas.microsoft.com/office/drawing/2014/main" id="{36D8447C-AA9F-491F-8EE4-A151146D11A9}"/>
              </a:ext>
              <a:ext uri="{C183D7F6-B498-43B3-948B-1728B52AA6E4}">
                <adec:decorative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6">
            <a:extLst>
              <a:ext uri="{FF2B5EF4-FFF2-40B4-BE49-F238E27FC236}">
                <a16:creationId xmlns:a16="http://schemas.microsoft.com/office/drawing/2014/main" id="{826B47AC-1601-4AA8-BEB3-930A9A37FC54}"/>
              </a:ext>
              <a:ext uri="{C183D7F6-B498-43B3-948B-1728B52AA6E4}">
                <adec:decorative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6">
            <a:extLst>
              <a:ext uri="{FF2B5EF4-FFF2-40B4-BE49-F238E27FC236}">
                <a16:creationId xmlns:a16="http://schemas.microsoft.com/office/drawing/2014/main" id="{EFC9E01C-1D66-47F5-B8D1-BF6041620EE5}"/>
              </a:ext>
              <a:ext uri="{C183D7F6-B498-43B3-948B-1728B52AA6E4}">
                <adec:decorative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Rectangle 6">
            <a:extLst>
              <a:ext uri="{FF2B5EF4-FFF2-40B4-BE49-F238E27FC236}">
                <a16:creationId xmlns:a16="http://schemas.microsoft.com/office/drawing/2014/main" id="{9F5FC000-6DCF-4A02-B144-CC77E752DBA0}"/>
              </a:ext>
              <a:ext uri="{C183D7F6-B498-43B3-948B-1728B52AA6E4}">
                <adec:decorative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Graphic 19" descr="Right Arrow">
            <a:extLst>
              <a:ext uri="{FF2B5EF4-FFF2-40B4-BE49-F238E27FC236}">
                <a16:creationId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dirty="0"/>
              <a:t>Month, Year</a:t>
            </a:r>
            <a:endParaRPr lang="en-ZA" dirty="0"/>
          </a:p>
        </p:txBody>
      </p:sp>
      <p:sp>
        <p:nvSpPr>
          <p:cNvPr id="37" name="Arrow: Right 36">
            <a:extLst>
              <a:ext uri="{FF2B5EF4-FFF2-40B4-BE49-F238E27FC236}">
                <a16:creationId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Tree>
    <p:extLst>
      <p:ext uri="{BB962C8B-B14F-4D97-AF65-F5344CB8AC3E}">
        <p14:creationId xmlns:p14="http://schemas.microsoft.com/office/powerpoint/2010/main" val="37010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Picture Placeholder 4">
            <a:extLst>
              <a:ext uri="{FF2B5EF4-FFF2-40B4-BE49-F238E27FC236}">
                <a16:creationId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9" name="Text Placeholder 8">
            <a:extLst>
              <a:ext uri="{FF2B5EF4-FFF2-40B4-BE49-F238E27FC236}">
                <a16:creationId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0" name="Text Placeholder 10">
            <a:extLst>
              <a:ext uri="{FF2B5EF4-FFF2-40B4-BE49-F238E27FC236}">
                <a16:creationId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1" name="Text Placeholder 8">
            <a:extLst>
              <a:ext uri="{FF2B5EF4-FFF2-40B4-BE49-F238E27FC236}">
                <a16:creationId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2" name="Picture Placeholder 4">
            <a:extLst>
              <a:ext uri="{FF2B5EF4-FFF2-40B4-BE49-F238E27FC236}">
                <a16:creationId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3" name="Text Placeholder 8">
            <a:extLst>
              <a:ext uri="{FF2B5EF4-FFF2-40B4-BE49-F238E27FC236}">
                <a16:creationId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4" name="Text Placeholder 10">
            <a:extLst>
              <a:ext uri="{FF2B5EF4-FFF2-40B4-BE49-F238E27FC236}">
                <a16:creationId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5" name="Text Placeholder 8">
            <a:extLst>
              <a:ext uri="{FF2B5EF4-FFF2-40B4-BE49-F238E27FC236}">
                <a16:creationId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6" name="Picture Placeholder 4">
            <a:extLst>
              <a:ext uri="{FF2B5EF4-FFF2-40B4-BE49-F238E27FC236}">
                <a16:creationId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7" name="Text Placeholder 8">
            <a:extLst>
              <a:ext uri="{FF2B5EF4-FFF2-40B4-BE49-F238E27FC236}">
                <a16:creationId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8" name="Text Placeholder 10">
            <a:extLst>
              <a:ext uri="{FF2B5EF4-FFF2-40B4-BE49-F238E27FC236}">
                <a16:creationId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9" name="Text Placeholder 8">
            <a:extLst>
              <a:ext uri="{FF2B5EF4-FFF2-40B4-BE49-F238E27FC236}">
                <a16:creationId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20" name="Rectangle 6">
            <a:extLst>
              <a:ext uri="{FF2B5EF4-FFF2-40B4-BE49-F238E27FC236}">
                <a16:creationId xmlns:a16="http://schemas.microsoft.com/office/drawing/2014/main" id="{A31AFB6F-80F0-4E69-8E48-7431E389859C}"/>
              </a:ext>
              <a:ext uri="{C183D7F6-B498-43B3-948B-1728B52AA6E4}">
                <adec:decorative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6">
            <a:extLst>
              <a:ext uri="{FF2B5EF4-FFF2-40B4-BE49-F238E27FC236}">
                <a16:creationId xmlns:a16="http://schemas.microsoft.com/office/drawing/2014/main" id="{115CE1DD-8B35-4422-9BB1-DB18FB6B5955}"/>
              </a:ext>
              <a:ext uri="{C183D7F6-B498-43B3-948B-1728B52AA6E4}">
                <adec:decorative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Rectangle 6">
            <a:extLst>
              <a:ext uri="{FF2B5EF4-FFF2-40B4-BE49-F238E27FC236}">
                <a16:creationId xmlns:a16="http://schemas.microsoft.com/office/drawing/2014/main" id="{C174B088-E2BB-4A47-A4CE-403CAE0149F8}"/>
              </a:ext>
              <a:ext uri="{C183D7F6-B498-43B3-948B-1728B52AA6E4}">
                <adec:decorative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33864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Text Placeholder 8">
            <a:extLst>
              <a:ext uri="{FF2B5EF4-FFF2-40B4-BE49-F238E27FC236}">
                <a16:creationId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endParaRPr lang="en-ZA" dirty="0"/>
          </a:p>
        </p:txBody>
      </p:sp>
      <p:sp>
        <p:nvSpPr>
          <p:cNvPr id="9" name="Text Placeholder 10">
            <a:extLst>
              <a:ext uri="{FF2B5EF4-FFF2-40B4-BE49-F238E27FC236}">
                <a16:creationId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endParaRPr lang="en-ZA" dirty="0"/>
          </a:p>
        </p:txBody>
      </p:sp>
      <p:sp>
        <p:nvSpPr>
          <p:cNvPr id="10" name="Text Placeholder 8">
            <a:extLst>
              <a:ext uri="{FF2B5EF4-FFF2-40B4-BE49-F238E27FC236}">
                <a16:creationId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1" name="Text Placeholder 10">
            <a:extLst>
              <a:ext uri="{FF2B5EF4-FFF2-40B4-BE49-F238E27FC236}">
                <a16:creationId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2" name="Text Placeholder 8">
            <a:extLst>
              <a:ext uri="{FF2B5EF4-FFF2-40B4-BE49-F238E27FC236}">
                <a16:creationId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3" name="Text Placeholder 10">
            <a:extLst>
              <a:ext uri="{FF2B5EF4-FFF2-40B4-BE49-F238E27FC236}">
                <a16:creationId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4" name="Text Placeholder 8">
            <a:extLst>
              <a:ext uri="{FF2B5EF4-FFF2-40B4-BE49-F238E27FC236}">
                <a16:creationId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5" name="Text Placeholder 10">
            <a:extLst>
              <a:ext uri="{FF2B5EF4-FFF2-40B4-BE49-F238E27FC236}">
                <a16:creationId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6" name="Text Placeholder 8">
            <a:extLst>
              <a:ext uri="{FF2B5EF4-FFF2-40B4-BE49-F238E27FC236}">
                <a16:creationId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7" name="Text Placeholder 10">
            <a:extLst>
              <a:ext uri="{FF2B5EF4-FFF2-40B4-BE49-F238E27FC236}">
                <a16:creationId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8" name="Picture Placeholder 15">
            <a:extLst>
              <a:ext uri="{FF2B5EF4-FFF2-40B4-BE49-F238E27FC236}">
                <a16:creationId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9" name="Picture Placeholder 15">
            <a:extLst>
              <a:ext uri="{FF2B5EF4-FFF2-40B4-BE49-F238E27FC236}">
                <a16:creationId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0" name="Picture Placeholder 15">
            <a:extLst>
              <a:ext uri="{FF2B5EF4-FFF2-40B4-BE49-F238E27FC236}">
                <a16:creationId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1" name="Picture Placeholder 15">
            <a:extLst>
              <a:ext uri="{FF2B5EF4-FFF2-40B4-BE49-F238E27FC236}">
                <a16:creationId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2" name="Picture Placeholder 15">
            <a:extLst>
              <a:ext uri="{FF2B5EF4-FFF2-40B4-BE49-F238E27FC236}">
                <a16:creationId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3" name="Text Placeholder 8">
            <a:extLst>
              <a:ext uri="{FF2B5EF4-FFF2-40B4-BE49-F238E27FC236}">
                <a16:creationId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24" name="Text Placeholder 10">
            <a:extLst>
              <a:ext uri="{FF2B5EF4-FFF2-40B4-BE49-F238E27FC236}">
                <a16:creationId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25" name="Picture Placeholder 15">
            <a:extLst>
              <a:ext uri="{FF2B5EF4-FFF2-40B4-BE49-F238E27FC236}">
                <a16:creationId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Tree>
    <p:extLst>
      <p:ext uri="{BB962C8B-B14F-4D97-AF65-F5344CB8AC3E}">
        <p14:creationId xmlns:p14="http://schemas.microsoft.com/office/powerpoint/2010/main" val="306129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ZA"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Cover Title 2</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6" name="Picture Placeholder 5">
            <a:extLst>
              <a:ext uri="{FF2B5EF4-FFF2-40B4-BE49-F238E27FC236}">
                <a16:creationId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dirty="0"/>
              <a:t>Click icon to add picture</a:t>
            </a:r>
            <a:endParaRPr lang="en-ZA" dirty="0"/>
          </a:p>
        </p:txBody>
      </p:sp>
    </p:spTree>
    <p:extLst>
      <p:ext uri="{BB962C8B-B14F-4D97-AF65-F5344CB8AC3E}">
        <p14:creationId xmlns:p14="http://schemas.microsoft.com/office/powerpoint/2010/main" val="145444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cxnSp>
        <p:nvCxnSpPr>
          <p:cNvPr id="9" name="Straight Connector 8">
            <a:extLst>
              <a:ext uri="{FF2B5EF4-FFF2-40B4-BE49-F238E27FC236}">
                <a16:creationId xmlns:a16="http://schemas.microsoft.com/office/drawing/2014/main" id="{0A0FADEC-BFBD-4A6E-B51C-B0DFD4C804F5}"/>
              </a:ext>
              <a:ext uri="{C183D7F6-B498-43B3-948B-1728B52AA6E4}">
                <adec:decorative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a:t>Edit Master text styles</a:t>
            </a:r>
          </a:p>
        </p:txBody>
      </p:sp>
      <p:sp>
        <p:nvSpPr>
          <p:cNvPr id="14" name="Content Placeholder 5">
            <a:extLst>
              <a:ext uri="{FF2B5EF4-FFF2-40B4-BE49-F238E27FC236}">
                <a16:creationId xmlns:a16="http://schemas.microsoft.com/office/drawing/2014/main" id="{D2E4423B-993A-4321-BD96-12519C601A1E}"/>
              </a:ext>
            </a:extLst>
          </p:cNvPr>
          <p:cNvSpPr>
            <a:spLocks noGrp="1"/>
          </p:cNvSpPr>
          <p:nvPr>
            <p:ph sz="quarter" idx="4"/>
          </p:nvPr>
        </p:nvSpPr>
        <p:spPr>
          <a:xfrm>
            <a:off x="6288002" y="1581663"/>
            <a:ext cx="5483998" cy="460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endParaRPr lang="en-ZA" dirty="0"/>
          </a:p>
        </p:txBody>
      </p:sp>
      <p:sp>
        <p:nvSpPr>
          <p:cNvPr id="5" name="Text Placeholder 4">
            <a:extLst>
              <a:ext uri="{FF2B5EF4-FFF2-40B4-BE49-F238E27FC236}">
                <a16:creationId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1" name="Text Placeholder 10">
            <a:extLst>
              <a:ext uri="{FF2B5EF4-FFF2-40B4-BE49-F238E27FC236}">
                <a16:creationId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dirty="0"/>
              <a:t>Email</a:t>
            </a:r>
            <a:endParaRPr lang="en-ZA" dirty="0"/>
          </a:p>
        </p:txBody>
      </p:sp>
      <p:sp>
        <p:nvSpPr>
          <p:cNvPr id="16" name="Text Placeholder 15">
            <a:extLst>
              <a:ext uri="{FF2B5EF4-FFF2-40B4-BE49-F238E27FC236}">
                <a16:creationId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dirty="0"/>
              <a:t>Website</a:t>
            </a:r>
            <a:endParaRPr lang="en-ZA" dirty="0"/>
          </a:p>
        </p:txBody>
      </p:sp>
    </p:spTree>
    <p:extLst>
      <p:ext uri="{BB962C8B-B14F-4D97-AF65-F5344CB8AC3E}">
        <p14:creationId xmlns:p14="http://schemas.microsoft.com/office/powerpoint/2010/main" val="3104743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8" name="Group 7" descr="Accent image brackets&#10;">
            <a:extLst>
              <a:ext uri="{FF2B5EF4-FFF2-40B4-BE49-F238E27FC236}">
                <a16:creationId xmlns:a16="http://schemas.microsoft.com/office/drawing/2014/main" id="{C76F92B7-6C7B-47FA-99F4-C2B7B3F6DEC5}"/>
              </a:ext>
              <a:ext uri="{C183D7F6-B498-43B3-948B-1728B52AA6E4}">
                <adec:decorative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6">
              <a:extLst>
                <a:ext uri="{FF2B5EF4-FFF2-40B4-BE49-F238E27FC236}">
                  <a16:creationId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a:t>Click to edit Master title style</a:t>
            </a:r>
          </a:p>
        </p:txBody>
      </p:sp>
      <p:sp>
        <p:nvSpPr>
          <p:cNvPr id="15" name="Content Placeholder 2">
            <a:extLst>
              <a:ext uri="{FF2B5EF4-FFF2-40B4-BE49-F238E27FC236}">
                <a16:creationId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398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a:t>Click to edit Master title style</a:t>
            </a:r>
          </a:p>
        </p:txBody>
      </p:sp>
      <p:sp>
        <p:nvSpPr>
          <p:cNvPr id="8" name="Picture Placeholder 2">
            <a:extLst>
              <a:ext uri="{FF2B5EF4-FFF2-40B4-BE49-F238E27FC236}">
                <a16:creationId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386384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
        <p:nvSpPr>
          <p:cNvPr id="8" name="Picture Placeholder 5">
            <a:extLst>
              <a:ext uri="{FF2B5EF4-FFF2-40B4-BE49-F238E27FC236}">
                <a16:creationId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dirty="0"/>
              <a:t>Click icon to add picture</a:t>
            </a:r>
            <a:endParaRPr lang="en-ZA" dirty="0"/>
          </a:p>
        </p:txBody>
      </p:sp>
    </p:spTree>
    <p:extLst>
      <p:ext uri="{BB962C8B-B14F-4D97-AF65-F5344CB8AC3E}">
        <p14:creationId xmlns:p14="http://schemas.microsoft.com/office/powerpoint/2010/main" val="364896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ZA" dirty="0"/>
              <a:t>Click to edit Your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t>Add a footer</a:t>
            </a:r>
          </a:p>
        </p:txBody>
      </p:sp>
      <p:sp>
        <p:nvSpPr>
          <p:cNvPr id="12" name="Picture Placeholder 5">
            <a:extLst>
              <a:ext uri="{FF2B5EF4-FFF2-40B4-BE49-F238E27FC236}">
                <a16:creationId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dirty="0"/>
              <a:t>Click icon to add picture</a:t>
            </a:r>
            <a:endParaRPr lang="en-ZA" dirty="0"/>
          </a:p>
        </p:txBody>
      </p:sp>
      <p:sp>
        <p:nvSpPr>
          <p:cNvPr id="13" name="Picture Placeholder 5">
            <a:extLst>
              <a:ext uri="{FF2B5EF4-FFF2-40B4-BE49-F238E27FC236}">
                <a16:creationId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dirty="0"/>
              <a:t>Click icon to add picture</a:t>
            </a:r>
            <a:endParaRPr lang="en-ZA" dirty="0"/>
          </a:p>
        </p:txBody>
      </p:sp>
      <p:sp>
        <p:nvSpPr>
          <p:cNvPr id="16" name="Text Placeholder 15">
            <a:extLst>
              <a:ext uri="{FF2B5EF4-FFF2-40B4-BE49-F238E27FC236}">
                <a16:creationId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175520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8">
            <a:extLst>
              <a:ext uri="{FF2B5EF4-FFF2-40B4-BE49-F238E27FC236}">
                <a16:creationId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5</a:t>
            </a:r>
            <a:endParaRPr lang="en-ZA" dirty="0"/>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7" name="Picture Placeholder 15">
            <a:extLst>
              <a:ext uri="{FF2B5EF4-FFF2-40B4-BE49-F238E27FC236}">
                <a16:creationId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3" name="Rectangle 6">
            <a:extLst>
              <a:ext uri="{FF2B5EF4-FFF2-40B4-BE49-F238E27FC236}">
                <a16:creationId xmlns:a16="http://schemas.microsoft.com/office/drawing/2014/main" id="{644FE3AF-A04D-4D49-BDFD-FAF66D921FBF}"/>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Rectangle 6">
            <a:extLst>
              <a:ext uri="{FF2B5EF4-FFF2-40B4-BE49-F238E27FC236}">
                <a16:creationId xmlns:a16="http://schemas.microsoft.com/office/drawing/2014/main" id="{EAC46016-1B95-4163-8EAA-252BE4B86300}"/>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Rectangle 6">
            <a:extLst>
              <a:ext uri="{FF2B5EF4-FFF2-40B4-BE49-F238E27FC236}">
                <a16:creationId xmlns:a16="http://schemas.microsoft.com/office/drawing/2014/main" id="{EC09029D-7190-452C-92D6-6B055D055C5B}"/>
              </a:ext>
              <a:ext uri="{C183D7F6-B498-43B3-948B-1728B52AA6E4}">
                <adec:decorative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6" name="Rectangle 6">
            <a:extLst>
              <a:ext uri="{FF2B5EF4-FFF2-40B4-BE49-F238E27FC236}">
                <a16:creationId xmlns:a16="http://schemas.microsoft.com/office/drawing/2014/main" id="{78798274-03F6-4FD0-93AB-82A31D0A2649}"/>
              </a:ext>
              <a:ext uri="{C183D7F6-B498-43B3-948B-1728B52AA6E4}">
                <adec:decorative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6">
            <a:extLst>
              <a:ext uri="{FF2B5EF4-FFF2-40B4-BE49-F238E27FC236}">
                <a16:creationId xmlns:a16="http://schemas.microsoft.com/office/drawing/2014/main" id="{1E3DDEC1-3507-486F-8CCF-7F1E9EB810E9}"/>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7583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4" name="Rectangle 6">
            <a:extLst>
              <a:ext uri="{FF2B5EF4-FFF2-40B4-BE49-F238E27FC236}">
                <a16:creationId xmlns:a16="http://schemas.microsoft.com/office/drawing/2014/main" id="{3E24480B-1EA1-4618-A14A-DFF8FA263887}"/>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Rectangle 6">
            <a:extLst>
              <a:ext uri="{FF2B5EF4-FFF2-40B4-BE49-F238E27FC236}">
                <a16:creationId xmlns:a16="http://schemas.microsoft.com/office/drawing/2014/main" id="{043B620A-4118-4E00-9D79-5BD4C87DCEAB}"/>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6">
            <a:extLst>
              <a:ext uri="{FF2B5EF4-FFF2-40B4-BE49-F238E27FC236}">
                <a16:creationId xmlns:a16="http://schemas.microsoft.com/office/drawing/2014/main" id="{612097E6-9559-4AEF-968E-6C2F89163D7B}"/>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6864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3" name="Text Placeholder 8">
            <a:extLst>
              <a:ext uri="{FF2B5EF4-FFF2-40B4-BE49-F238E27FC236}">
                <a16:creationId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34" name="Text Placeholder 10">
            <a:extLst>
              <a:ext uri="{FF2B5EF4-FFF2-40B4-BE49-F238E27FC236}">
                <a16:creationId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5" name="Text Placeholder 8">
            <a:extLst>
              <a:ext uri="{FF2B5EF4-FFF2-40B4-BE49-F238E27FC236}">
                <a16:creationId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36" name="Text Placeholder 10">
            <a:extLst>
              <a:ext uri="{FF2B5EF4-FFF2-40B4-BE49-F238E27FC236}">
                <a16:creationId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38" name="Picture Placeholder 15">
            <a:extLst>
              <a:ext uri="{FF2B5EF4-FFF2-40B4-BE49-F238E27FC236}">
                <a16:creationId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4" name="Rectangle 6">
            <a:extLst>
              <a:ext uri="{FF2B5EF4-FFF2-40B4-BE49-F238E27FC236}">
                <a16:creationId xmlns:a16="http://schemas.microsoft.com/office/drawing/2014/main" id="{CEDEC4EC-1B7D-4C30-9BDC-ED714BC0AD87}"/>
              </a:ext>
              <a:ext uri="{C183D7F6-B498-43B3-948B-1728B52AA6E4}">
                <adec:decorative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Rectangle 6">
            <a:extLst>
              <a:ext uri="{FF2B5EF4-FFF2-40B4-BE49-F238E27FC236}">
                <a16:creationId xmlns:a16="http://schemas.microsoft.com/office/drawing/2014/main" id="{61B31970-0B46-450B-916F-74D6DEF9B8F8}"/>
              </a:ext>
              <a:ext uri="{C183D7F6-B498-43B3-948B-1728B52AA6E4}">
                <adec:decorative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6">
            <a:extLst>
              <a:ext uri="{FF2B5EF4-FFF2-40B4-BE49-F238E27FC236}">
                <a16:creationId xmlns:a16="http://schemas.microsoft.com/office/drawing/2014/main" id="{950320AF-7644-49E1-9D16-70547713917F}"/>
              </a:ext>
              <a:ext uri="{C183D7F6-B498-43B3-948B-1728B52AA6E4}">
                <adec:decorative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0" name="Rectangle 6">
            <a:extLst>
              <a:ext uri="{FF2B5EF4-FFF2-40B4-BE49-F238E27FC236}">
                <a16:creationId xmlns:a16="http://schemas.microsoft.com/office/drawing/2014/main" id="{D36D919E-E710-495F-8E8C-3A987E502CF7}"/>
              </a:ext>
              <a:ext uri="{C183D7F6-B498-43B3-948B-1728B52AA6E4}">
                <adec:decorative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9806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ZA"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dirty="0"/>
              <a:t>Click to edit title</a:t>
            </a:r>
            <a:endParaRPr lang="en-ZA" dirty="0"/>
          </a:p>
        </p:txBody>
      </p:sp>
      <p:sp>
        <p:nvSpPr>
          <p:cNvPr id="4" name="Text Placeholder 3">
            <a:extLst>
              <a:ext uri="{FF2B5EF4-FFF2-40B4-BE49-F238E27FC236}">
                <a16:creationId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dirty="0"/>
              <a:t>Emphasized Text</a:t>
            </a:r>
            <a:endParaRPr lang="en-ZA" dirty="0"/>
          </a:p>
        </p:txBody>
      </p:sp>
    </p:spTree>
    <p:extLst>
      <p:ext uri="{BB962C8B-B14F-4D97-AF65-F5344CB8AC3E}">
        <p14:creationId xmlns:p14="http://schemas.microsoft.com/office/powerpoint/2010/main" val="41970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15" name="Group 14">
            <a:extLst>
              <a:ext uri="{FF2B5EF4-FFF2-40B4-BE49-F238E27FC236}">
                <a16:creationId xmlns:a16="http://schemas.microsoft.com/office/drawing/2014/main" id="{0DFB96B7-45A3-4381-89C2-4A31A565FF96}"/>
              </a:ext>
              <a:ext uri="{C183D7F6-B498-43B3-948B-1728B52AA6E4}">
                <adec:decorative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6">
              <a:extLst>
                <a:ext uri="{FF2B5EF4-FFF2-40B4-BE49-F238E27FC236}">
                  <a16:creationId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88397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Rectangle 15">
            <a:extLst>
              <a:ext uri="{FF2B5EF4-FFF2-40B4-BE49-F238E27FC236}">
                <a16:creationId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fld id="{19B51A1E-902D-48AF-9020-955120F399B6}" type="slidenum">
              <a:rPr lang="en-ZA" smtClean="0"/>
              <a:pPr/>
              <a:t>‹#›</a:t>
            </a:fld>
            <a:endParaRPr lang="en-ZA" dirty="0"/>
          </a:p>
        </p:txBody>
      </p:sp>
      <p:cxnSp>
        <p:nvCxnSpPr>
          <p:cNvPr id="12" name="Straight Connector 11">
            <a:extLst>
              <a:ext uri="{FF2B5EF4-FFF2-40B4-BE49-F238E27FC236}">
                <a16:creationId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1" name="Group 10">
            <a:extLst>
              <a:ext uri="{FF2B5EF4-FFF2-40B4-BE49-F238E27FC236}">
                <a16:creationId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ZA" sz="1200" b="1" dirty="0">
                  <a:solidFill>
                    <a:schemeClr val="bg1"/>
                  </a:solidFill>
                  <a:latin typeface="+mj-lt"/>
                </a:rPr>
                <a:t>Contoso</a:t>
              </a:r>
              <a:r>
                <a:rPr lang="en-ZA" sz="1200" dirty="0">
                  <a:solidFill>
                    <a:schemeClr val="bg1"/>
                  </a:solidFill>
                  <a:latin typeface="+mj-lt"/>
                </a:rPr>
                <a:t> </a:t>
              </a:r>
              <a:r>
                <a:rPr lang="en-ZA" sz="1200" i="1" dirty="0">
                  <a:solidFill>
                    <a:schemeClr val="bg1"/>
                  </a:solidFill>
                  <a:latin typeface="+mj-lt"/>
                </a:rPr>
                <a:t>Ltd</a:t>
              </a:r>
              <a:r>
                <a:rPr lang="en-ZA" sz="1200" dirty="0">
                  <a:solidFill>
                    <a:schemeClr val="bg1"/>
                  </a:solidFill>
                  <a:latin typeface="+mj-lt"/>
                </a:rPr>
                <a:t>.</a:t>
              </a:r>
            </a:p>
          </p:txBody>
        </p:sp>
        <p:sp>
          <p:nvSpPr>
            <p:cNvPr id="14" name="Rectangle 6">
              <a:extLst>
                <a:ext uri="{FF2B5EF4-FFF2-40B4-BE49-F238E27FC236}">
                  <a16:creationId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50" r:id="rId10"/>
    <p:sldLayoutId id="2147483652" r:id="rId11"/>
    <p:sldLayoutId id="2147483667" r:id="rId12"/>
    <p:sldLayoutId id="2147483668" r:id="rId13"/>
    <p:sldLayoutId id="2147483669" r:id="rId14"/>
    <p:sldLayoutId id="2147483670" r:id="rId15"/>
    <p:sldLayoutId id="2147483671" r:id="rId16"/>
    <p:sldLayoutId id="2147483672" r:id="rId17"/>
    <p:sldLayoutId id="2147483673" r:id="rId18"/>
    <p:sldLayoutId id="2147483656" r:id="rId19"/>
    <p:sldLayoutId id="2147483657" r:id="rId20"/>
    <p:sldLayoutId id="2147483653" r:id="rId21"/>
    <p:sldLayoutId id="2147483654" r:id="rId22"/>
    <p:sldLayoutId id="2147483655" r:id="rId23"/>
    <p:sldLayoutId id="2147483674" r:id="rId24"/>
    <p:sldLayoutId id="2147483675" r:id="rId25"/>
    <p:sldLayoutId id="2147483676" r:id="rId26"/>
    <p:sldLayoutId id="2147483677" r:id="rId27"/>
    <p:sldLayoutId id="2147483678" r:id="rId28"/>
  </p:sldLayoutIdLst>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hyperlink" Target="https://www.researchgate.net/profile/Mohammed_Mynuddin/publication/293173717_Design_and_Implementation_of_Smart_Home_Security_System/links/56b610a608ae5ad360598bfb/Design-and-Implementation-of-Smart-Home-Security-System.pdf?origin=publication_detail" TargetMode="External"/><Relationship Id="rId1" Type="http://schemas.openxmlformats.org/officeDocument/2006/relationships/slideLayout" Target="../slideLayouts/slideLayout4.xml"/><Relationship Id="rId4" Type="http://schemas.openxmlformats.org/officeDocument/2006/relationships/image" Target="../media/image31.jp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jpe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ng wooden tunnel">
            <a:extLst>
              <a:ext uri="{FF2B5EF4-FFF2-40B4-BE49-F238E27FC236}">
                <a16:creationId xmlns:a16="http://schemas.microsoft.com/office/drawing/2014/main" id="{26BCC204-42D7-4F58-B6DF-AB0501ACD7D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2" name="Title 21">
            <a:extLst>
              <a:ext uri="{FF2B5EF4-FFF2-40B4-BE49-F238E27FC236}">
                <a16:creationId xmlns:a16="http://schemas.microsoft.com/office/drawing/2014/main" id="{BA160141-042F-4099-856C-C1D62E0FF551}"/>
              </a:ext>
            </a:extLst>
          </p:cNvPr>
          <p:cNvSpPr>
            <a:spLocks noGrp="1"/>
          </p:cNvSpPr>
          <p:nvPr>
            <p:ph type="ctrTitle"/>
          </p:nvPr>
        </p:nvSpPr>
        <p:spPr>
          <a:xfrm>
            <a:off x="144000" y="2654042"/>
            <a:ext cx="4860000" cy="1800000"/>
          </a:xfrm>
        </p:spPr>
        <p:txBody>
          <a:bodyPr/>
          <a:lstStyle/>
          <a:p>
            <a:r>
              <a:rPr lang="en-ZA" dirty="0"/>
              <a:t>Home Security</a:t>
            </a:r>
          </a:p>
        </p:txBody>
      </p:sp>
      <p:sp>
        <p:nvSpPr>
          <p:cNvPr id="23" name="Subtitle 22">
            <a:extLst>
              <a:ext uri="{FF2B5EF4-FFF2-40B4-BE49-F238E27FC236}">
                <a16:creationId xmlns:a16="http://schemas.microsoft.com/office/drawing/2014/main" id="{212BE0C8-3274-44C1-93C2-9347988BD0FF}"/>
              </a:ext>
            </a:extLst>
          </p:cNvPr>
          <p:cNvSpPr>
            <a:spLocks noGrp="1"/>
          </p:cNvSpPr>
          <p:nvPr>
            <p:ph type="subTitle" idx="1"/>
          </p:nvPr>
        </p:nvSpPr>
        <p:spPr>
          <a:xfrm>
            <a:off x="144000" y="4633690"/>
            <a:ext cx="4860000" cy="2008310"/>
          </a:xfrm>
        </p:spPr>
        <p:txBody>
          <a:bodyPr/>
          <a:lstStyle/>
          <a:p>
            <a:r>
              <a:rPr lang="en-ZA"/>
              <a:t>The Group:</a:t>
            </a:r>
            <a:endParaRPr lang="en-ZA" dirty="0"/>
          </a:p>
          <a:p>
            <a:r>
              <a:rPr lang="en-ZA" noProof="1"/>
              <a:t>	Kishan Polekar</a:t>
            </a:r>
          </a:p>
          <a:p>
            <a:r>
              <a:rPr lang="en-ZA" noProof="1"/>
              <a:t>	Monis Ahmed Khan</a:t>
            </a:r>
          </a:p>
          <a:p>
            <a:r>
              <a:rPr lang="en-ZA" noProof="1"/>
              <a:t>	Manthan Kale</a:t>
            </a:r>
          </a:p>
        </p:txBody>
      </p:sp>
      <p:grpSp>
        <p:nvGrpSpPr>
          <p:cNvPr id="112" name="Group 111" descr="Accent image brackets&#10;">
            <a:extLst>
              <a:ext uri="{FF2B5EF4-FFF2-40B4-BE49-F238E27FC236}">
                <a16:creationId xmlns:a16="http://schemas.microsoft.com/office/drawing/2014/main" id="{D624720B-51E1-474D-90C6-CD74ED1DA39F}"/>
              </a:ext>
              <a:ext uri="{C183D7F6-B498-43B3-948B-1728B52AA6E4}">
                <adec:decorative xmlns:adec="http://schemas.microsoft.com/office/drawing/2017/decorative"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a16="http://schemas.microsoft.com/office/drawing/2014/main" id="{E4561AC7-2339-461B-BFF9-BEBEF60974E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1" name="Rectangle 6">
              <a:extLst>
                <a:ext uri="{FF2B5EF4-FFF2-40B4-BE49-F238E27FC236}">
                  <a16:creationId xmlns:a16="http://schemas.microsoft.com/office/drawing/2014/main" id="{6FFCCB15-66C7-4E86-BF09-14C5B1569970}"/>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4" name="Group 3" descr="Logo Placeholder">
            <a:extLst>
              <a:ext uri="{FF2B5EF4-FFF2-40B4-BE49-F238E27FC236}">
                <a16:creationId xmlns:a16="http://schemas.microsoft.com/office/drawing/2014/main" id="{15BDFF4F-F29E-432C-8919-538354CC3582}"/>
              </a:ext>
            </a:extLst>
          </p:cNvPr>
          <p:cNvGrpSpPr/>
          <p:nvPr/>
        </p:nvGrpSpPr>
        <p:grpSpPr>
          <a:xfrm>
            <a:off x="144000" y="1975023"/>
            <a:ext cx="2173095" cy="523220"/>
            <a:chOff x="1985170" y="1950690"/>
            <a:chExt cx="2173095" cy="523220"/>
          </a:xfrm>
        </p:grpSpPr>
        <p:sp>
          <p:nvSpPr>
            <p:cNvPr id="3" name="Rectangle 2">
              <a:extLst>
                <a:ext uri="{FF2B5EF4-FFF2-40B4-BE49-F238E27FC236}">
                  <a16:creationId xmlns:a16="http://schemas.microsoft.com/office/drawing/2014/main" id="{5C906931-C069-4BF7-9D34-6BD0A441F1D0}"/>
                </a:ext>
              </a:extLst>
            </p:cNvPr>
            <p:cNvSpPr/>
            <p:nvPr/>
          </p:nvSpPr>
          <p:spPr>
            <a:xfrm>
              <a:off x="1985170" y="1950690"/>
              <a:ext cx="2173095" cy="523220"/>
            </a:xfrm>
            <a:prstGeom prst="rect">
              <a:avLst/>
            </a:prstGeom>
            <a:solidFill>
              <a:schemeClr val="tx1"/>
            </a:solidFill>
          </p:spPr>
          <p:txBody>
            <a:bodyPr wrap="none" anchor="ctr">
              <a:noAutofit/>
            </a:bodyPr>
            <a:lstStyle/>
            <a:p>
              <a:pPr algn="ctr"/>
              <a:r>
                <a:rPr lang="en-ZA" sz="2000" b="1" dirty="0">
                  <a:solidFill>
                    <a:schemeClr val="bg1"/>
                  </a:solidFill>
                  <a:latin typeface="+mj-lt"/>
                </a:rPr>
                <a:t>SE 3910</a:t>
              </a:r>
              <a:endParaRPr lang="en-ZA" sz="2000" dirty="0">
                <a:solidFill>
                  <a:schemeClr val="bg1"/>
                </a:solidFill>
                <a:latin typeface="+mj-lt"/>
              </a:endParaRPr>
            </a:p>
          </p:txBody>
        </p:sp>
        <p:sp>
          <p:nvSpPr>
            <p:cNvPr id="15" name="Rectangle 6">
              <a:extLst>
                <a:ext uri="{FF2B5EF4-FFF2-40B4-BE49-F238E27FC236}">
                  <a16:creationId xmlns:a16="http://schemas.microsoft.com/office/drawing/2014/main" id="{FA7AA601-65CC-44E2-A893-84390726E282}"/>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37AF956-2A90-4422-A3C2-A6109BD133BA}"/>
              </a:ext>
            </a:extLst>
          </p:cNvPr>
          <p:cNvSpPr>
            <a:spLocks noGrp="1"/>
          </p:cNvSpPr>
          <p:nvPr>
            <p:ph type="body" sz="quarter" idx="18"/>
          </p:nvPr>
        </p:nvSpPr>
        <p:spPr>
          <a:xfrm>
            <a:off x="424800" y="2633481"/>
            <a:ext cx="5468000" cy="2725920"/>
          </a:xfrm>
        </p:spPr>
        <p:txBody>
          <a:bodyPr/>
          <a:lstStyle/>
          <a:p>
            <a:pPr marL="0" indent="0">
              <a:buNone/>
            </a:pPr>
            <a:r>
              <a:rPr lang="en-ZA" noProof="1"/>
              <a:t>Our product, in addition to being one of its kind, is also very simple and basic. It will ensure that your house is secure at all times while learning the environment on a constant basis which will minimize the chances of theft.</a:t>
            </a:r>
          </a:p>
          <a:p>
            <a:pPr marL="0" indent="0">
              <a:buNone/>
            </a:pPr>
            <a:endParaRPr lang="en-ZA" noProof="1"/>
          </a:p>
          <a:p>
            <a:pPr marL="0" indent="0">
              <a:buNone/>
            </a:pPr>
            <a:r>
              <a:rPr lang="en-US" u="sng" dirty="0">
                <a:solidFill>
                  <a:srgbClr val="0070C0"/>
                </a:solidFill>
                <a:hlinkClick r:id="rId2">
                  <a:extLst>
                    <a:ext uri="{A12FA001-AC4F-418D-AE19-62706E023703}">
                      <ahyp:hlinkClr xmlns:ahyp="http://schemas.microsoft.com/office/drawing/2018/hyperlinkcolor" val="tx"/>
                    </a:ext>
                  </a:extLst>
                </a:hlinkClick>
              </a:rPr>
              <a:t>https://www.researchgate.net/profile/Mohammed_Mynuddin/publication/293173717_Design_and_Implementation_of_Smart_Home_Security_System/links/56b610a608ae5ad360598bfb/Design-and-Implementation-of-Smart-Home-Security-System.pdf?origin=publication_detail</a:t>
            </a:r>
            <a:endParaRPr lang="en-ZA" noProof="1">
              <a:solidFill>
                <a:srgbClr val="0070C0"/>
              </a:solidFill>
            </a:endParaRPr>
          </a:p>
        </p:txBody>
      </p:sp>
      <p:sp>
        <p:nvSpPr>
          <p:cNvPr id="2" name="Title 1">
            <a:extLst>
              <a:ext uri="{FF2B5EF4-FFF2-40B4-BE49-F238E27FC236}">
                <a16:creationId xmlns:a16="http://schemas.microsoft.com/office/drawing/2014/main" id="{63E41472-323F-47B9-8C9E-D3B43CA30C02}"/>
              </a:ext>
            </a:extLst>
          </p:cNvPr>
          <p:cNvSpPr>
            <a:spLocks noGrp="1"/>
          </p:cNvSpPr>
          <p:nvPr>
            <p:ph type="ctrTitle"/>
          </p:nvPr>
        </p:nvSpPr>
        <p:spPr/>
        <p:txBody>
          <a:bodyPr/>
          <a:lstStyle/>
          <a:p>
            <a:r>
              <a:rPr lang="en-ZA" dirty="0"/>
              <a:t>Summary</a:t>
            </a:r>
          </a:p>
        </p:txBody>
      </p:sp>
      <p:pic>
        <p:nvPicPr>
          <p:cNvPr id="10" name="Picture Placeholder 9" descr="Image of office building windows">
            <a:extLst>
              <a:ext uri="{FF2B5EF4-FFF2-40B4-BE49-F238E27FC236}">
                <a16:creationId xmlns:a16="http://schemas.microsoft.com/office/drawing/2014/main" id="{9663686B-44B2-425C-9F15-899A0641AA7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7652806" y="764519"/>
            <a:ext cx="1872000" cy="1872000"/>
          </a:xfrm>
        </p:spPr>
      </p:pic>
      <p:pic>
        <p:nvPicPr>
          <p:cNvPr id="12" name="Picture Placeholder 11" descr="close up image of inside building material">
            <a:extLst>
              <a:ext uri="{FF2B5EF4-FFF2-40B4-BE49-F238E27FC236}">
                <a16:creationId xmlns:a16="http://schemas.microsoft.com/office/drawing/2014/main" id="{C640A70E-BC90-4E9E-97DF-9D7362FEEC64}"/>
              </a:ext>
            </a:extLst>
          </p:cNvPr>
          <p:cNvPicPr>
            <a:picLocks noGrp="1" noChangeAspect="1"/>
          </p:cNvPicPr>
          <p:nvPr>
            <p:ph type="pic" sz="quarter" idx="17"/>
          </p:nvPr>
        </p:nvPicPr>
        <p:blipFill>
          <a:blip r:embed="rId4">
            <a:extLst>
              <a:ext uri="{28A0092B-C50C-407E-A947-70E740481C1C}">
                <a14:useLocalDpi xmlns:a14="http://schemas.microsoft.com/office/drawing/2010/main"/>
              </a:ext>
            </a:extLst>
          </a:blip>
          <a:stretch>
            <a:fillRect/>
          </a:stretch>
        </p:blipFill>
        <p:spPr>
          <a:xfrm>
            <a:off x="9713594" y="767558"/>
            <a:ext cx="1872000" cy="1865922"/>
          </a:xfrm>
        </p:spPr>
      </p:pic>
      <p:sp>
        <p:nvSpPr>
          <p:cNvPr id="3" name="Subtitle 2">
            <a:extLst>
              <a:ext uri="{FF2B5EF4-FFF2-40B4-BE49-F238E27FC236}">
                <a16:creationId xmlns:a16="http://schemas.microsoft.com/office/drawing/2014/main" id="{21CD59A0-56C1-48D2-8571-55FF862D5ABC}"/>
              </a:ext>
            </a:extLst>
          </p:cNvPr>
          <p:cNvSpPr>
            <a:spLocks noGrp="1"/>
          </p:cNvSpPr>
          <p:nvPr>
            <p:ph type="subTitle" idx="1"/>
          </p:nvPr>
        </p:nvSpPr>
        <p:spPr>
          <a:xfrm>
            <a:off x="7652806" y="4837186"/>
            <a:ext cx="1757894" cy="750814"/>
          </a:xfrm>
        </p:spPr>
        <p:txBody>
          <a:bodyPr/>
          <a:lstStyle/>
          <a:p>
            <a:r>
              <a:rPr lang="en-ZA" dirty="0"/>
              <a:t>References</a:t>
            </a:r>
          </a:p>
          <a:p>
            <a:endParaRPr lang="en-ZA" dirty="0"/>
          </a:p>
        </p:txBody>
      </p:sp>
      <p:sp>
        <p:nvSpPr>
          <p:cNvPr id="5" name="Footer Placeholder 4">
            <a:extLst>
              <a:ext uri="{FF2B5EF4-FFF2-40B4-BE49-F238E27FC236}">
                <a16:creationId xmlns:a16="http://schemas.microsoft.com/office/drawing/2014/main" id="{798981C9-C6B7-494A-8742-2D006C95F934}"/>
              </a:ext>
            </a:extLst>
          </p:cNvPr>
          <p:cNvSpPr>
            <a:spLocks noGrp="1"/>
          </p:cNvSpPr>
          <p:nvPr>
            <p:ph type="ftr" sz="quarter" idx="12"/>
          </p:nvPr>
        </p:nvSpPr>
        <p:spPr/>
        <p:txBody>
          <a:bodyPr/>
          <a:lstStyle/>
          <a:p>
            <a:r>
              <a:rPr lang="en-ZA" dirty="0"/>
              <a:t>Summary</a:t>
            </a:r>
          </a:p>
        </p:txBody>
      </p:sp>
      <p:sp>
        <p:nvSpPr>
          <p:cNvPr id="4" name="Slide Number Placeholder 3">
            <a:extLst>
              <a:ext uri="{FF2B5EF4-FFF2-40B4-BE49-F238E27FC236}">
                <a16:creationId xmlns:a16="http://schemas.microsoft.com/office/drawing/2014/main" id="{903F83A2-B38E-4405-A418-8BC7C1D25B8A}"/>
              </a:ext>
            </a:extLst>
          </p:cNvPr>
          <p:cNvSpPr>
            <a:spLocks noGrp="1"/>
          </p:cNvSpPr>
          <p:nvPr>
            <p:ph type="sldNum" sz="quarter" idx="11"/>
          </p:nvPr>
        </p:nvSpPr>
        <p:spPr/>
        <p:txBody>
          <a:bodyPr/>
          <a:lstStyle/>
          <a:p>
            <a:fld id="{19B51A1E-902D-48AF-9020-955120F399B6}" type="slidenum">
              <a:rPr lang="en-ZA" smtClean="0"/>
              <a:pPr/>
              <a:t>10</a:t>
            </a:fld>
            <a:endParaRPr lang="en-ZA" dirty="0"/>
          </a:p>
        </p:txBody>
      </p:sp>
      <p:sp>
        <p:nvSpPr>
          <p:cNvPr id="9" name="TextBox 8">
            <a:extLst>
              <a:ext uri="{FF2B5EF4-FFF2-40B4-BE49-F238E27FC236}">
                <a16:creationId xmlns:a16="http://schemas.microsoft.com/office/drawing/2014/main" id="{3F3F2F57-2328-6E40-9C73-827112BCE219}"/>
              </a:ext>
            </a:extLst>
          </p:cNvPr>
          <p:cNvSpPr txBox="1"/>
          <p:nvPr/>
        </p:nvSpPr>
        <p:spPr>
          <a:xfrm>
            <a:off x="9913435" y="6141828"/>
            <a:ext cx="1271240" cy="276999"/>
          </a:xfrm>
          <a:prstGeom prst="rect">
            <a:avLst/>
          </a:prstGeom>
          <a:solidFill>
            <a:schemeClr val="tx1"/>
          </a:solidFill>
        </p:spPr>
        <p:txBody>
          <a:bodyPr wrap="square" rtlCol="0">
            <a:spAutoFit/>
          </a:bodyPr>
          <a:lstStyle/>
          <a:p>
            <a:pPr algn="ctr"/>
            <a:r>
              <a:rPr lang="en-US" sz="1200" dirty="0">
                <a:solidFill>
                  <a:schemeClr val="bg1"/>
                </a:solidFill>
              </a:rPr>
              <a:t>Home Security</a:t>
            </a:r>
          </a:p>
        </p:txBody>
      </p:sp>
    </p:spTree>
    <p:extLst>
      <p:ext uri="{BB962C8B-B14F-4D97-AF65-F5344CB8AC3E}">
        <p14:creationId xmlns:p14="http://schemas.microsoft.com/office/powerpoint/2010/main" val="351595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Up close image of architect books on a bookshelf">
            <a:extLst>
              <a:ext uri="{FF2B5EF4-FFF2-40B4-BE49-F238E27FC236}">
                <a16:creationId xmlns:a16="http://schemas.microsoft.com/office/drawing/2014/main" id="{C96DDC1B-725A-4E23-998D-39DB95C7FF90}"/>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a:xfrm>
            <a:off x="0" y="687"/>
            <a:ext cx="12192000" cy="6777425"/>
          </a:xfrm>
        </p:spPr>
      </p:pic>
      <p:sp>
        <p:nvSpPr>
          <p:cNvPr id="3" name="Title 2">
            <a:extLst>
              <a:ext uri="{FF2B5EF4-FFF2-40B4-BE49-F238E27FC236}">
                <a16:creationId xmlns:a16="http://schemas.microsoft.com/office/drawing/2014/main" id="{3ACC8C05-26AA-41E5-B8C0-527F289A1900}"/>
              </a:ext>
            </a:extLst>
          </p:cNvPr>
          <p:cNvSpPr>
            <a:spLocks noGrp="1"/>
          </p:cNvSpPr>
          <p:nvPr>
            <p:ph type="ctrTitle"/>
          </p:nvPr>
        </p:nvSpPr>
        <p:spPr/>
        <p:txBody>
          <a:bodyPr/>
          <a:lstStyle/>
          <a:p>
            <a:r>
              <a:rPr lang="en-ZA" dirty="0"/>
              <a:t>Thank You</a:t>
            </a:r>
          </a:p>
        </p:txBody>
      </p:sp>
      <p:sp>
        <p:nvSpPr>
          <p:cNvPr id="8" name="Rectangle 6" descr="Accent box.">
            <a:extLst>
              <a:ext uri="{FF2B5EF4-FFF2-40B4-BE49-F238E27FC236}">
                <a16:creationId xmlns:a16="http://schemas.microsoft.com/office/drawing/2014/main" id="{069B61ED-348D-4C69-8AEB-6F6DB7533D96}"/>
              </a:ext>
              <a:ext uri="{C183D7F6-B498-43B3-948B-1728B52AA6E4}">
                <adec:decorative xmlns:adec="http://schemas.microsoft.com/office/drawing/2017/decorative" val="1"/>
              </a:ext>
            </a:extLst>
          </p:cNvPr>
          <p:cNvSpPr/>
          <p:nvPr/>
        </p:nvSpPr>
        <p:spPr>
          <a:xfrm flipV="1">
            <a:off x="595313" y="2970952"/>
            <a:ext cx="3792293"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2570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31E7-6C29-45A4-877E-3AF8619A88B4}"/>
              </a:ext>
            </a:extLst>
          </p:cNvPr>
          <p:cNvSpPr>
            <a:spLocks noGrp="1"/>
          </p:cNvSpPr>
          <p:nvPr>
            <p:ph type="title"/>
          </p:nvPr>
        </p:nvSpPr>
        <p:spPr/>
        <p:txBody>
          <a:bodyPr/>
          <a:lstStyle/>
          <a:p>
            <a:r>
              <a:rPr lang="en-ZA" dirty="0"/>
              <a:t>Team</a:t>
            </a:r>
          </a:p>
        </p:txBody>
      </p:sp>
      <p:sp>
        <p:nvSpPr>
          <p:cNvPr id="7" name="Text Placeholder 6">
            <a:extLst>
              <a:ext uri="{FF2B5EF4-FFF2-40B4-BE49-F238E27FC236}">
                <a16:creationId xmlns:a16="http://schemas.microsoft.com/office/drawing/2014/main" id="{29E1AA36-C61C-4443-9B7E-2D25BDFBFF8B}"/>
              </a:ext>
            </a:extLst>
          </p:cNvPr>
          <p:cNvSpPr>
            <a:spLocks noGrp="1"/>
          </p:cNvSpPr>
          <p:nvPr>
            <p:ph type="body" sz="quarter" idx="13"/>
          </p:nvPr>
        </p:nvSpPr>
        <p:spPr/>
        <p:txBody>
          <a:bodyPr/>
          <a:lstStyle/>
          <a:p>
            <a:r>
              <a:rPr lang="en-ZA" noProof="1"/>
              <a:t>Kishan Polekar</a:t>
            </a:r>
          </a:p>
        </p:txBody>
      </p:sp>
      <p:sp>
        <p:nvSpPr>
          <p:cNvPr id="9" name="Text Placeholder 8">
            <a:extLst>
              <a:ext uri="{FF2B5EF4-FFF2-40B4-BE49-F238E27FC236}">
                <a16:creationId xmlns:a16="http://schemas.microsoft.com/office/drawing/2014/main" id="{0A76803A-88FD-4CE1-80B6-2094757E4E4C}"/>
              </a:ext>
            </a:extLst>
          </p:cNvPr>
          <p:cNvSpPr>
            <a:spLocks noGrp="1"/>
          </p:cNvSpPr>
          <p:nvPr>
            <p:ph type="body" sz="quarter" idx="33"/>
          </p:nvPr>
        </p:nvSpPr>
        <p:spPr/>
        <p:txBody>
          <a:bodyPr/>
          <a:lstStyle/>
          <a:p>
            <a:r>
              <a:rPr lang="en-ZA" dirty="0"/>
              <a:t>Team Leader</a:t>
            </a:r>
          </a:p>
        </p:txBody>
      </p:sp>
      <p:sp>
        <p:nvSpPr>
          <p:cNvPr id="8" name="Text Placeholder 7">
            <a:extLst>
              <a:ext uri="{FF2B5EF4-FFF2-40B4-BE49-F238E27FC236}">
                <a16:creationId xmlns:a16="http://schemas.microsoft.com/office/drawing/2014/main" id="{3CADB35D-93F4-44DB-AD3E-7480E28AB3D5}"/>
              </a:ext>
            </a:extLst>
          </p:cNvPr>
          <p:cNvSpPr>
            <a:spLocks noGrp="1"/>
          </p:cNvSpPr>
          <p:nvPr>
            <p:ph type="body" sz="quarter" idx="14"/>
          </p:nvPr>
        </p:nvSpPr>
        <p:spPr>
          <a:xfrm>
            <a:off x="512915" y="3800064"/>
            <a:ext cx="3246368" cy="448551"/>
          </a:xfrm>
        </p:spPr>
        <p:txBody>
          <a:bodyPr/>
          <a:lstStyle/>
          <a:p>
            <a:r>
              <a:rPr lang="en-ZA" dirty="0"/>
              <a:t>Data Science minor. Good at speaking, listening, innovating. Loves programming.</a:t>
            </a:r>
            <a:endParaRPr lang="en-ZA" noProof="1"/>
          </a:p>
        </p:txBody>
      </p:sp>
      <p:sp>
        <p:nvSpPr>
          <p:cNvPr id="11" name="Text Placeholder 10">
            <a:extLst>
              <a:ext uri="{FF2B5EF4-FFF2-40B4-BE49-F238E27FC236}">
                <a16:creationId xmlns:a16="http://schemas.microsoft.com/office/drawing/2014/main" id="{7395C3A3-4012-4B8A-BA87-C3DD52DCB1A3}"/>
              </a:ext>
            </a:extLst>
          </p:cNvPr>
          <p:cNvSpPr>
            <a:spLocks noGrp="1"/>
          </p:cNvSpPr>
          <p:nvPr>
            <p:ph type="body" sz="quarter" idx="35"/>
          </p:nvPr>
        </p:nvSpPr>
        <p:spPr/>
        <p:txBody>
          <a:bodyPr/>
          <a:lstStyle/>
          <a:p>
            <a:r>
              <a:rPr lang="en-ZA" noProof="1"/>
              <a:t>Monis Ahmed Khan</a:t>
            </a:r>
          </a:p>
        </p:txBody>
      </p:sp>
      <p:sp>
        <p:nvSpPr>
          <p:cNvPr id="13" name="Text Placeholder 12">
            <a:extLst>
              <a:ext uri="{FF2B5EF4-FFF2-40B4-BE49-F238E27FC236}">
                <a16:creationId xmlns:a16="http://schemas.microsoft.com/office/drawing/2014/main" id="{3BB20678-EE46-4E7F-B9D0-C0041F56D537}"/>
              </a:ext>
            </a:extLst>
          </p:cNvPr>
          <p:cNvSpPr>
            <a:spLocks noGrp="1"/>
          </p:cNvSpPr>
          <p:nvPr>
            <p:ph type="body" sz="quarter" idx="37"/>
          </p:nvPr>
        </p:nvSpPr>
        <p:spPr/>
        <p:txBody>
          <a:bodyPr/>
          <a:lstStyle/>
          <a:p>
            <a:r>
              <a:rPr lang="en-ZA" dirty="0"/>
              <a:t>Research Lead</a:t>
            </a:r>
          </a:p>
        </p:txBody>
      </p:sp>
      <p:sp>
        <p:nvSpPr>
          <p:cNvPr id="12" name="Text Placeholder 11">
            <a:extLst>
              <a:ext uri="{FF2B5EF4-FFF2-40B4-BE49-F238E27FC236}">
                <a16:creationId xmlns:a16="http://schemas.microsoft.com/office/drawing/2014/main" id="{11C12F6F-1EB4-4699-B57C-58486A1A22D1}"/>
              </a:ext>
            </a:extLst>
          </p:cNvPr>
          <p:cNvSpPr>
            <a:spLocks noGrp="1"/>
          </p:cNvSpPr>
          <p:nvPr>
            <p:ph type="body" sz="quarter" idx="36"/>
          </p:nvPr>
        </p:nvSpPr>
        <p:spPr>
          <a:xfrm>
            <a:off x="4518930" y="3800064"/>
            <a:ext cx="3246368" cy="676836"/>
          </a:xfrm>
        </p:spPr>
        <p:txBody>
          <a:bodyPr/>
          <a:lstStyle/>
          <a:p>
            <a:r>
              <a:rPr lang="en-ZA" dirty="0"/>
              <a:t>Software engineering minor. Loves to explore new things in various fields. Good at preparing things to present.</a:t>
            </a:r>
            <a:endParaRPr lang="en-ZA" noProof="1"/>
          </a:p>
        </p:txBody>
      </p:sp>
      <p:sp>
        <p:nvSpPr>
          <p:cNvPr id="15" name="Text Placeholder 14">
            <a:extLst>
              <a:ext uri="{FF2B5EF4-FFF2-40B4-BE49-F238E27FC236}">
                <a16:creationId xmlns:a16="http://schemas.microsoft.com/office/drawing/2014/main" id="{7703A7B9-2572-4305-BA72-39B4336FCD31}"/>
              </a:ext>
            </a:extLst>
          </p:cNvPr>
          <p:cNvSpPr>
            <a:spLocks noGrp="1"/>
          </p:cNvSpPr>
          <p:nvPr>
            <p:ph type="body" sz="quarter" idx="39"/>
          </p:nvPr>
        </p:nvSpPr>
        <p:spPr/>
        <p:txBody>
          <a:bodyPr/>
          <a:lstStyle/>
          <a:p>
            <a:r>
              <a:rPr lang="en-ZA" noProof="1"/>
              <a:t>Manthan Kale</a:t>
            </a:r>
          </a:p>
        </p:txBody>
      </p:sp>
      <p:sp>
        <p:nvSpPr>
          <p:cNvPr id="17" name="Text Placeholder 16">
            <a:extLst>
              <a:ext uri="{FF2B5EF4-FFF2-40B4-BE49-F238E27FC236}">
                <a16:creationId xmlns:a16="http://schemas.microsoft.com/office/drawing/2014/main" id="{2A7E314C-86D5-44F5-8659-DA2501E7C6B8}"/>
              </a:ext>
            </a:extLst>
          </p:cNvPr>
          <p:cNvSpPr>
            <a:spLocks noGrp="1"/>
          </p:cNvSpPr>
          <p:nvPr>
            <p:ph type="body" sz="quarter" idx="41"/>
          </p:nvPr>
        </p:nvSpPr>
        <p:spPr/>
        <p:txBody>
          <a:bodyPr/>
          <a:lstStyle/>
          <a:p>
            <a:r>
              <a:rPr lang="en-ZA" dirty="0"/>
              <a:t>Documentation Expert</a:t>
            </a:r>
          </a:p>
        </p:txBody>
      </p:sp>
      <p:sp>
        <p:nvSpPr>
          <p:cNvPr id="16" name="Text Placeholder 15">
            <a:extLst>
              <a:ext uri="{FF2B5EF4-FFF2-40B4-BE49-F238E27FC236}">
                <a16:creationId xmlns:a16="http://schemas.microsoft.com/office/drawing/2014/main" id="{2E37AB88-81A1-49DC-9D09-F9E5B658A017}"/>
              </a:ext>
            </a:extLst>
          </p:cNvPr>
          <p:cNvSpPr>
            <a:spLocks noGrp="1"/>
          </p:cNvSpPr>
          <p:nvPr>
            <p:ph type="body" sz="quarter" idx="40"/>
          </p:nvPr>
        </p:nvSpPr>
        <p:spPr>
          <a:xfrm>
            <a:off x="8524945" y="3800064"/>
            <a:ext cx="3246368" cy="676836"/>
          </a:xfrm>
        </p:spPr>
        <p:txBody>
          <a:bodyPr/>
          <a:lstStyle/>
          <a:p>
            <a:r>
              <a:rPr lang="en-ZA" dirty="0"/>
              <a:t>Software engineering minor. Senior year. Loves to write and take notes. Good at documentation.</a:t>
            </a:r>
            <a:endParaRPr lang="en-ZA" noProof="1"/>
          </a:p>
        </p:txBody>
      </p:sp>
      <p:sp>
        <p:nvSpPr>
          <p:cNvPr id="3" name="Footer Placeholder 2">
            <a:extLst>
              <a:ext uri="{FF2B5EF4-FFF2-40B4-BE49-F238E27FC236}">
                <a16:creationId xmlns:a16="http://schemas.microsoft.com/office/drawing/2014/main" id="{8C436714-A103-4874-ABDB-6133C91C9E0E}"/>
              </a:ext>
            </a:extLst>
          </p:cNvPr>
          <p:cNvSpPr>
            <a:spLocks noGrp="1"/>
          </p:cNvSpPr>
          <p:nvPr>
            <p:ph type="ftr" sz="quarter" idx="10"/>
          </p:nvPr>
        </p:nvSpPr>
        <p:spPr/>
        <p:txBody>
          <a:bodyPr/>
          <a:lstStyle/>
          <a:p>
            <a:r>
              <a:rPr lang="en-ZA" dirty="0"/>
              <a:t>Team</a:t>
            </a:r>
          </a:p>
        </p:txBody>
      </p:sp>
      <p:sp>
        <p:nvSpPr>
          <p:cNvPr id="4" name="Slide Number Placeholder 3">
            <a:extLst>
              <a:ext uri="{FF2B5EF4-FFF2-40B4-BE49-F238E27FC236}">
                <a16:creationId xmlns:a16="http://schemas.microsoft.com/office/drawing/2014/main" id="{4D6C5279-C636-4D97-8B89-DAC480104F75}"/>
              </a:ext>
            </a:extLst>
          </p:cNvPr>
          <p:cNvSpPr>
            <a:spLocks noGrp="1"/>
          </p:cNvSpPr>
          <p:nvPr>
            <p:ph type="sldNum" sz="quarter" idx="11"/>
          </p:nvPr>
        </p:nvSpPr>
        <p:spPr/>
        <p:txBody>
          <a:bodyPr/>
          <a:lstStyle/>
          <a:p>
            <a:fld id="{19B51A1E-902D-48AF-9020-955120F399B6}" type="slidenum">
              <a:rPr lang="en-ZA" smtClean="0"/>
              <a:pPr/>
              <a:t>2</a:t>
            </a:fld>
            <a:endParaRPr lang="en-ZA" dirty="0"/>
          </a:p>
        </p:txBody>
      </p:sp>
      <p:sp>
        <p:nvSpPr>
          <p:cNvPr id="18" name="TextBox 17">
            <a:extLst>
              <a:ext uri="{FF2B5EF4-FFF2-40B4-BE49-F238E27FC236}">
                <a16:creationId xmlns:a16="http://schemas.microsoft.com/office/drawing/2014/main" id="{E6E78826-311E-4B45-8E0E-EBAEC7C52FD1}"/>
              </a:ext>
            </a:extLst>
          </p:cNvPr>
          <p:cNvSpPr txBox="1"/>
          <p:nvPr/>
        </p:nvSpPr>
        <p:spPr>
          <a:xfrm>
            <a:off x="9913435" y="6141828"/>
            <a:ext cx="1271240" cy="276999"/>
          </a:xfrm>
          <a:prstGeom prst="rect">
            <a:avLst/>
          </a:prstGeom>
          <a:solidFill>
            <a:schemeClr val="tx1"/>
          </a:solidFill>
        </p:spPr>
        <p:txBody>
          <a:bodyPr wrap="square" rtlCol="0">
            <a:spAutoFit/>
          </a:bodyPr>
          <a:lstStyle/>
          <a:p>
            <a:pPr algn="ctr"/>
            <a:r>
              <a:rPr lang="en-US" sz="1200" dirty="0">
                <a:solidFill>
                  <a:schemeClr val="bg1"/>
                </a:solidFill>
              </a:rPr>
              <a:t>Home Security</a:t>
            </a:r>
          </a:p>
        </p:txBody>
      </p:sp>
    </p:spTree>
    <p:extLst>
      <p:ext uri="{BB962C8B-B14F-4D97-AF65-F5344CB8AC3E}">
        <p14:creationId xmlns:p14="http://schemas.microsoft.com/office/powerpoint/2010/main" val="16790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424370" y="3691054"/>
            <a:ext cx="5959013" cy="2168723"/>
          </a:xfrm>
        </p:spPr>
        <p:txBody>
          <a:bodyPr/>
          <a:lstStyle/>
          <a:p>
            <a:pPr marL="0" indent="0" algn="just">
              <a:spcBef>
                <a:spcPts val="0"/>
              </a:spcBef>
              <a:spcAft>
                <a:spcPts val="1500"/>
              </a:spcAft>
              <a:buNone/>
            </a:pPr>
            <a:r>
              <a:rPr lang="en-US" dirty="0"/>
              <a:t>A home security system is basically installed in each home to prevent against possible theft. There are many homes that have primitive systems installed and a few of the modern homes are being equipped with high end technologies. Some homes still use simple locks and keys. Security is paramount in houses today, and to achieve this, many latest technologies like facial recognition, fingerprint scanner, pin codes, etc. have been developed.</a:t>
            </a:r>
            <a:endParaRPr lang="en-ZA" noProof="1"/>
          </a:p>
        </p:txBody>
      </p:sp>
      <p:sp>
        <p:nvSpPr>
          <p:cNvPr id="2" name="Title 1">
            <a:extLst>
              <a:ext uri="{FF2B5EF4-FFF2-40B4-BE49-F238E27FC236}">
                <a16:creationId xmlns:a16="http://schemas.microsoft.com/office/drawing/2014/main" id="{6719F29B-F233-48AF-8261-F33A4E079E3E}"/>
              </a:ext>
            </a:extLst>
          </p:cNvPr>
          <p:cNvSpPr>
            <a:spLocks noGrp="1"/>
          </p:cNvSpPr>
          <p:nvPr>
            <p:ph type="ctrTitle"/>
          </p:nvPr>
        </p:nvSpPr>
        <p:spPr/>
        <p:txBody>
          <a:bodyPr/>
          <a:lstStyle/>
          <a:p>
            <a:r>
              <a:rPr lang="en-ZA" dirty="0"/>
              <a:t>Background</a:t>
            </a:r>
          </a:p>
        </p:txBody>
      </p:sp>
      <p:pic>
        <p:nvPicPr>
          <p:cNvPr id="13" name="Picture Placeholder 12" descr="blueprtint drawing of a chair">
            <a:extLst>
              <a:ext uri="{FF2B5EF4-FFF2-40B4-BE49-F238E27FC236}">
                <a16:creationId xmlns:a16="http://schemas.microsoft.com/office/drawing/2014/main" id="{6E643D59-F8F9-4C98-A5EE-B7CC655BB931}"/>
              </a:ext>
            </a:extLst>
          </p:cNvPr>
          <p:cNvPicPr>
            <a:picLocks noGrp="1" noChangeAspect="1"/>
          </p:cNvPicPr>
          <p:nvPr>
            <p:ph type="pic" sz="quarter" idx="16"/>
          </p:nvPr>
        </p:nvPicPr>
        <p:blipFill>
          <a:blip r:embed="rId2">
            <a:extLst>
              <a:ext uri="{28A0092B-C50C-407E-A947-70E740481C1C}">
                <a14:useLocalDpi xmlns:a14="http://schemas.microsoft.com/office/drawing/2010/main"/>
              </a:ext>
            </a:extLst>
          </a:blip>
          <a:stretch>
            <a:fillRect/>
          </a:stretch>
        </p:blipFill>
        <p:spPr>
          <a:xfrm>
            <a:off x="7652806" y="764519"/>
            <a:ext cx="1872000" cy="1872000"/>
          </a:xfrm>
        </p:spPr>
      </p:pic>
      <p:pic>
        <p:nvPicPr>
          <p:cNvPr id="12" name="Picture Placeholder 11" descr="close up image of inside building material">
            <a:extLst>
              <a:ext uri="{FF2B5EF4-FFF2-40B4-BE49-F238E27FC236}">
                <a16:creationId xmlns:a16="http://schemas.microsoft.com/office/drawing/2014/main" id="{538221E8-A1FD-47AB-9710-BF80F25B9D30}"/>
              </a:ext>
            </a:extLst>
          </p:cNvPr>
          <p:cNvPicPr>
            <a:picLocks noGrp="1" noChangeAspect="1"/>
          </p:cNvPicPr>
          <p:nvPr>
            <p:ph type="pic" sz="quarter" idx="17"/>
          </p:nvPr>
        </p:nvPicPr>
        <p:blipFill>
          <a:blip r:embed="rId3">
            <a:extLst>
              <a:ext uri="{28A0092B-C50C-407E-A947-70E740481C1C}">
                <a14:useLocalDpi xmlns:a14="http://schemas.microsoft.com/office/drawing/2010/main"/>
              </a:ext>
            </a:extLst>
          </a:blip>
          <a:stretch>
            <a:fillRect/>
          </a:stretch>
        </p:blipFill>
        <p:spPr>
          <a:xfrm>
            <a:off x="9713594" y="767558"/>
            <a:ext cx="1872000" cy="1865922"/>
          </a:xfrm>
        </p:spPr>
      </p:pic>
      <p:sp>
        <p:nvSpPr>
          <p:cNvPr id="9" name="Rectangle 6" descr="Bottom divider line">
            <a:extLst>
              <a:ext uri="{FF2B5EF4-FFF2-40B4-BE49-F238E27FC236}">
                <a16:creationId xmlns:a16="http://schemas.microsoft.com/office/drawing/2014/main" id="{C9D745AD-2359-4511-AF2E-0CFC0783471A}"/>
              </a:ext>
              <a:ext uri="{C183D7F6-B498-43B3-948B-1728B52AA6E4}">
                <adec:decorative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6" descr="Top divider line">
            <a:extLst>
              <a:ext uri="{FF2B5EF4-FFF2-40B4-BE49-F238E27FC236}">
                <a16:creationId xmlns:a16="http://schemas.microsoft.com/office/drawing/2014/main" id="{A0F0B9BF-0637-4907-A537-C5F7C796FCA1}"/>
              </a:ext>
              <a:ext uri="{C183D7F6-B498-43B3-948B-1728B52AA6E4}">
                <adec:decorative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ZA" smtClean="0"/>
              <a:pPr/>
              <a:t>3</a:t>
            </a:fld>
            <a:endParaRPr lang="en-ZA" dirty="0"/>
          </a:p>
        </p:txBody>
      </p:sp>
      <p:sp>
        <p:nvSpPr>
          <p:cNvPr id="11" name="TextBox 10">
            <a:extLst>
              <a:ext uri="{FF2B5EF4-FFF2-40B4-BE49-F238E27FC236}">
                <a16:creationId xmlns:a16="http://schemas.microsoft.com/office/drawing/2014/main" id="{CF25AD3D-0272-5240-9544-B94DA32B65A7}"/>
              </a:ext>
            </a:extLst>
          </p:cNvPr>
          <p:cNvSpPr txBox="1"/>
          <p:nvPr/>
        </p:nvSpPr>
        <p:spPr>
          <a:xfrm>
            <a:off x="9913435" y="6141828"/>
            <a:ext cx="1271240" cy="276999"/>
          </a:xfrm>
          <a:prstGeom prst="rect">
            <a:avLst/>
          </a:prstGeom>
          <a:solidFill>
            <a:schemeClr val="tx1"/>
          </a:solidFill>
        </p:spPr>
        <p:txBody>
          <a:bodyPr wrap="square" rtlCol="0">
            <a:spAutoFit/>
          </a:bodyPr>
          <a:lstStyle/>
          <a:p>
            <a:pPr algn="ctr"/>
            <a:r>
              <a:rPr lang="en-US" sz="1200" dirty="0">
                <a:solidFill>
                  <a:schemeClr val="bg1"/>
                </a:solidFill>
              </a:rPr>
              <a:t>Home Security</a:t>
            </a:r>
          </a:p>
        </p:txBody>
      </p:sp>
      <p:pic>
        <p:nvPicPr>
          <p:cNvPr id="15" name="Picture 14">
            <a:extLst>
              <a:ext uri="{FF2B5EF4-FFF2-40B4-BE49-F238E27FC236}">
                <a16:creationId xmlns:a16="http://schemas.microsoft.com/office/drawing/2014/main" id="{C7F46AC8-E87B-6B4F-B610-4EB0BC5A818D}"/>
              </a:ext>
            </a:extLst>
          </p:cNvPr>
          <p:cNvPicPr>
            <a:picLocks noChangeAspect="1"/>
          </p:cNvPicPr>
          <p:nvPr/>
        </p:nvPicPr>
        <p:blipFill>
          <a:blip r:embed="rId4"/>
          <a:stretch>
            <a:fillRect/>
          </a:stretch>
        </p:blipFill>
        <p:spPr>
          <a:xfrm>
            <a:off x="1199642" y="404285"/>
            <a:ext cx="4404488" cy="2936326"/>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A9A6-0313-4B4F-8298-49E833455C17}"/>
              </a:ext>
            </a:extLst>
          </p:cNvPr>
          <p:cNvSpPr>
            <a:spLocks noGrp="1"/>
          </p:cNvSpPr>
          <p:nvPr>
            <p:ph type="title"/>
          </p:nvPr>
        </p:nvSpPr>
        <p:spPr/>
        <p:txBody>
          <a:bodyPr/>
          <a:lstStyle/>
          <a:p>
            <a:r>
              <a:rPr lang="en-ZA" dirty="0"/>
              <a:t>The Problem</a:t>
            </a:r>
          </a:p>
        </p:txBody>
      </p:sp>
      <p:pic>
        <p:nvPicPr>
          <p:cNvPr id="26" name="Picture Placeholder 25">
            <a:extLst>
              <a:ext uri="{FF2B5EF4-FFF2-40B4-BE49-F238E27FC236}">
                <a16:creationId xmlns:a16="http://schemas.microsoft.com/office/drawing/2014/main" id="{EDFCE70F-39B6-4AB4-9E2B-13682787A137}"/>
              </a:ext>
            </a:extLst>
          </p:cNvPr>
          <p:cNvPicPr>
            <a:picLocks noGrp="1" noChangeAspect="1"/>
          </p:cNvPicPr>
          <p:nvPr>
            <p:ph type="pic" sz="quarter" idx="41"/>
          </p:nvPr>
        </p:nvPicPr>
        <p:blipFill>
          <a:blip r:embed="rId2"/>
          <a:stretch>
            <a:fillRect/>
          </a:stretch>
        </p:blipFill>
        <p:spPr>
          <a:xfrm>
            <a:off x="683800" y="1981486"/>
            <a:ext cx="1476000" cy="1476000"/>
          </a:xfrm>
        </p:spPr>
      </p:pic>
      <p:sp>
        <p:nvSpPr>
          <p:cNvPr id="5" name="Text Placeholder 4">
            <a:extLst>
              <a:ext uri="{FF2B5EF4-FFF2-40B4-BE49-F238E27FC236}">
                <a16:creationId xmlns:a16="http://schemas.microsoft.com/office/drawing/2014/main" id="{18C9B008-144F-4910-A6A8-BEA680207058}"/>
              </a:ext>
            </a:extLst>
          </p:cNvPr>
          <p:cNvSpPr>
            <a:spLocks noGrp="1"/>
          </p:cNvSpPr>
          <p:nvPr>
            <p:ph type="body" sz="quarter" idx="17"/>
          </p:nvPr>
        </p:nvSpPr>
        <p:spPr>
          <a:xfrm>
            <a:off x="409059" y="3971432"/>
            <a:ext cx="2066112" cy="360000"/>
          </a:xfrm>
        </p:spPr>
        <p:txBody>
          <a:bodyPr/>
          <a:lstStyle/>
          <a:p>
            <a:r>
              <a:rPr lang="en-ZA" dirty="0"/>
              <a:t>Locks can be broken</a:t>
            </a:r>
          </a:p>
        </p:txBody>
      </p:sp>
      <p:sp>
        <p:nvSpPr>
          <p:cNvPr id="6" name="Text Placeholder 5">
            <a:extLst>
              <a:ext uri="{FF2B5EF4-FFF2-40B4-BE49-F238E27FC236}">
                <a16:creationId xmlns:a16="http://schemas.microsoft.com/office/drawing/2014/main" id="{D720270B-0AD0-4BF8-8773-151D80729B20}"/>
              </a:ext>
            </a:extLst>
          </p:cNvPr>
          <p:cNvSpPr>
            <a:spLocks noGrp="1"/>
          </p:cNvSpPr>
          <p:nvPr>
            <p:ph type="body" sz="quarter" idx="18"/>
          </p:nvPr>
        </p:nvSpPr>
        <p:spPr/>
        <p:txBody>
          <a:bodyPr/>
          <a:lstStyle/>
          <a:p>
            <a:r>
              <a:rPr lang="en-ZA" dirty="0"/>
              <a:t>Traditional locks can be broken easily.</a:t>
            </a:r>
            <a:endParaRPr lang="en-ZA" noProof="1"/>
          </a:p>
        </p:txBody>
      </p:sp>
      <p:pic>
        <p:nvPicPr>
          <p:cNvPr id="28" name="Picture Placeholder 27">
            <a:extLst>
              <a:ext uri="{FF2B5EF4-FFF2-40B4-BE49-F238E27FC236}">
                <a16:creationId xmlns:a16="http://schemas.microsoft.com/office/drawing/2014/main" id="{59CF1C61-6CBB-44C0-9851-9402710E17E5}"/>
              </a:ext>
            </a:extLst>
          </p:cNvPr>
          <p:cNvPicPr>
            <a:picLocks noGrp="1" noChangeAspect="1"/>
          </p:cNvPicPr>
          <p:nvPr>
            <p:ph type="pic" sz="quarter" idx="42"/>
          </p:nvPr>
        </p:nvPicPr>
        <p:blipFill>
          <a:blip r:embed="rId3"/>
          <a:stretch>
            <a:fillRect/>
          </a:stretch>
        </p:blipFill>
        <p:spPr>
          <a:xfrm>
            <a:off x="3077989" y="1981486"/>
            <a:ext cx="1367722" cy="1476000"/>
          </a:xfrm>
        </p:spPr>
      </p:pic>
      <p:sp>
        <p:nvSpPr>
          <p:cNvPr id="7" name="Text Placeholder 6">
            <a:extLst>
              <a:ext uri="{FF2B5EF4-FFF2-40B4-BE49-F238E27FC236}">
                <a16:creationId xmlns:a16="http://schemas.microsoft.com/office/drawing/2014/main" id="{AD21558F-5D14-474B-8899-E6F5062B1D85}"/>
              </a:ext>
            </a:extLst>
          </p:cNvPr>
          <p:cNvSpPr>
            <a:spLocks noGrp="1"/>
          </p:cNvSpPr>
          <p:nvPr>
            <p:ph type="body" sz="quarter" idx="33"/>
          </p:nvPr>
        </p:nvSpPr>
        <p:spPr/>
        <p:txBody>
          <a:bodyPr/>
          <a:lstStyle/>
          <a:p>
            <a:r>
              <a:rPr lang="en-ZA" dirty="0"/>
              <a:t>Keys stolen</a:t>
            </a:r>
          </a:p>
        </p:txBody>
      </p:sp>
      <p:sp>
        <p:nvSpPr>
          <p:cNvPr id="8" name="Text Placeholder 7">
            <a:extLst>
              <a:ext uri="{FF2B5EF4-FFF2-40B4-BE49-F238E27FC236}">
                <a16:creationId xmlns:a16="http://schemas.microsoft.com/office/drawing/2014/main" id="{665B2B69-8014-4202-9B08-617A62F852DC}"/>
              </a:ext>
            </a:extLst>
          </p:cNvPr>
          <p:cNvSpPr>
            <a:spLocks noGrp="1"/>
          </p:cNvSpPr>
          <p:nvPr>
            <p:ph type="body" sz="quarter" idx="34"/>
          </p:nvPr>
        </p:nvSpPr>
        <p:spPr/>
        <p:txBody>
          <a:bodyPr/>
          <a:lstStyle/>
          <a:p>
            <a:r>
              <a:rPr lang="en-ZA" dirty="0"/>
              <a:t>Thieves can steal your keys.</a:t>
            </a:r>
            <a:endParaRPr lang="en-ZA" noProof="1"/>
          </a:p>
        </p:txBody>
      </p:sp>
      <p:pic>
        <p:nvPicPr>
          <p:cNvPr id="30" name="Picture Placeholder 29">
            <a:extLst>
              <a:ext uri="{FF2B5EF4-FFF2-40B4-BE49-F238E27FC236}">
                <a16:creationId xmlns:a16="http://schemas.microsoft.com/office/drawing/2014/main" id="{D62E427A-7CC1-4C88-89A9-DAE587B9D83F}"/>
              </a:ext>
            </a:extLst>
          </p:cNvPr>
          <p:cNvPicPr>
            <a:picLocks noGrp="1" noChangeAspect="1"/>
          </p:cNvPicPr>
          <p:nvPr>
            <p:ph type="pic" sz="quarter" idx="43"/>
          </p:nvPr>
        </p:nvPicPr>
        <p:blipFill>
          <a:blip r:embed="rId4"/>
          <a:stretch>
            <a:fillRect/>
          </a:stretch>
        </p:blipFill>
        <p:spPr>
          <a:xfrm>
            <a:off x="5511500" y="1981485"/>
            <a:ext cx="1180799" cy="1475999"/>
          </a:xfrm>
        </p:spPr>
      </p:pic>
      <p:sp>
        <p:nvSpPr>
          <p:cNvPr id="9" name="Text Placeholder 8">
            <a:extLst>
              <a:ext uri="{FF2B5EF4-FFF2-40B4-BE49-F238E27FC236}">
                <a16:creationId xmlns:a16="http://schemas.microsoft.com/office/drawing/2014/main" id="{4844AD36-3CE8-4453-943C-29B2BFF2E97A}"/>
              </a:ext>
            </a:extLst>
          </p:cNvPr>
          <p:cNvSpPr>
            <a:spLocks noGrp="1"/>
          </p:cNvSpPr>
          <p:nvPr>
            <p:ph type="body" sz="quarter" idx="35"/>
          </p:nvPr>
        </p:nvSpPr>
        <p:spPr/>
        <p:txBody>
          <a:bodyPr/>
          <a:lstStyle/>
          <a:p>
            <a:r>
              <a:rPr lang="en-ZA" dirty="0"/>
              <a:t>Keys duplicated</a:t>
            </a:r>
          </a:p>
        </p:txBody>
      </p:sp>
      <p:sp>
        <p:nvSpPr>
          <p:cNvPr id="10" name="Text Placeholder 9">
            <a:extLst>
              <a:ext uri="{FF2B5EF4-FFF2-40B4-BE49-F238E27FC236}">
                <a16:creationId xmlns:a16="http://schemas.microsoft.com/office/drawing/2014/main" id="{A7B648E6-F551-4626-A621-E2444B18AE69}"/>
              </a:ext>
            </a:extLst>
          </p:cNvPr>
          <p:cNvSpPr>
            <a:spLocks noGrp="1"/>
          </p:cNvSpPr>
          <p:nvPr>
            <p:ph type="body" sz="quarter" idx="36"/>
          </p:nvPr>
        </p:nvSpPr>
        <p:spPr/>
        <p:txBody>
          <a:bodyPr/>
          <a:lstStyle/>
          <a:p>
            <a:r>
              <a:rPr lang="en-ZA" dirty="0"/>
              <a:t>For a cheap cost, many copies can be made for your house keys.</a:t>
            </a:r>
            <a:endParaRPr lang="en-ZA" noProof="1"/>
          </a:p>
        </p:txBody>
      </p:sp>
      <p:pic>
        <p:nvPicPr>
          <p:cNvPr id="32" name="Picture Placeholder 31">
            <a:extLst>
              <a:ext uri="{FF2B5EF4-FFF2-40B4-BE49-F238E27FC236}">
                <a16:creationId xmlns:a16="http://schemas.microsoft.com/office/drawing/2014/main" id="{A7A47F2D-D684-4AD1-97D9-618D5B2B2F64}"/>
              </a:ext>
            </a:extLst>
          </p:cNvPr>
          <p:cNvPicPr>
            <a:picLocks noGrp="1" noChangeAspect="1"/>
          </p:cNvPicPr>
          <p:nvPr>
            <p:ph type="pic" sz="quarter" idx="44"/>
          </p:nvPr>
        </p:nvPicPr>
        <p:blipFill>
          <a:blip r:embed="rId5"/>
          <a:stretch>
            <a:fillRect/>
          </a:stretch>
        </p:blipFill>
        <p:spPr>
          <a:xfrm>
            <a:off x="7703950" y="1981486"/>
            <a:ext cx="1476000" cy="1476000"/>
          </a:xfrm>
        </p:spPr>
      </p:pic>
      <p:sp>
        <p:nvSpPr>
          <p:cNvPr id="11" name="Text Placeholder 10">
            <a:extLst>
              <a:ext uri="{FF2B5EF4-FFF2-40B4-BE49-F238E27FC236}">
                <a16:creationId xmlns:a16="http://schemas.microsoft.com/office/drawing/2014/main" id="{1F60993A-28E1-4723-8C62-E19D80B590D6}"/>
              </a:ext>
            </a:extLst>
          </p:cNvPr>
          <p:cNvSpPr>
            <a:spLocks noGrp="1"/>
          </p:cNvSpPr>
          <p:nvPr>
            <p:ph type="body" sz="quarter" idx="37"/>
          </p:nvPr>
        </p:nvSpPr>
        <p:spPr/>
        <p:txBody>
          <a:bodyPr/>
          <a:lstStyle/>
          <a:p>
            <a:r>
              <a:rPr lang="en-ZA" dirty="0"/>
              <a:t>Face not recognised</a:t>
            </a:r>
          </a:p>
        </p:txBody>
      </p:sp>
      <p:sp>
        <p:nvSpPr>
          <p:cNvPr id="12" name="Text Placeholder 11">
            <a:extLst>
              <a:ext uri="{FF2B5EF4-FFF2-40B4-BE49-F238E27FC236}">
                <a16:creationId xmlns:a16="http://schemas.microsoft.com/office/drawing/2014/main" id="{0D756BA5-5035-45C0-B8DE-2C7BD4E5994D}"/>
              </a:ext>
            </a:extLst>
          </p:cNvPr>
          <p:cNvSpPr>
            <a:spLocks noGrp="1"/>
          </p:cNvSpPr>
          <p:nvPr>
            <p:ph type="body" sz="quarter" idx="38"/>
          </p:nvPr>
        </p:nvSpPr>
        <p:spPr/>
        <p:txBody>
          <a:bodyPr/>
          <a:lstStyle/>
          <a:p>
            <a:r>
              <a:rPr lang="en-ZA" dirty="0"/>
              <a:t>Latest technology can fail and it can refuse to recognise your face.</a:t>
            </a:r>
            <a:endParaRPr lang="en-ZA" noProof="1"/>
          </a:p>
        </p:txBody>
      </p:sp>
      <p:pic>
        <p:nvPicPr>
          <p:cNvPr id="34" name="Picture Placeholder 33">
            <a:extLst>
              <a:ext uri="{FF2B5EF4-FFF2-40B4-BE49-F238E27FC236}">
                <a16:creationId xmlns:a16="http://schemas.microsoft.com/office/drawing/2014/main" id="{C930C1FA-2B80-4B29-9FEC-4D72DA9A5739}"/>
              </a:ext>
            </a:extLst>
          </p:cNvPr>
          <p:cNvPicPr>
            <a:picLocks noGrp="1" noChangeAspect="1"/>
          </p:cNvPicPr>
          <p:nvPr>
            <p:ph type="pic" sz="quarter" idx="45"/>
          </p:nvPr>
        </p:nvPicPr>
        <p:blipFill>
          <a:blip r:embed="rId6"/>
          <a:stretch>
            <a:fillRect/>
          </a:stretch>
        </p:blipFill>
        <p:spPr>
          <a:xfrm>
            <a:off x="10044000" y="1981486"/>
            <a:ext cx="1476000" cy="1476000"/>
          </a:xfrm>
        </p:spPr>
      </p:pic>
      <p:sp>
        <p:nvSpPr>
          <p:cNvPr id="13" name="Text Placeholder 12">
            <a:extLst>
              <a:ext uri="{FF2B5EF4-FFF2-40B4-BE49-F238E27FC236}">
                <a16:creationId xmlns:a16="http://schemas.microsoft.com/office/drawing/2014/main" id="{73E3BDEF-B95D-4AE6-AD68-3C076899F338}"/>
              </a:ext>
            </a:extLst>
          </p:cNvPr>
          <p:cNvSpPr>
            <a:spLocks noGrp="1"/>
          </p:cNvSpPr>
          <p:nvPr>
            <p:ph type="body" sz="quarter" idx="39"/>
          </p:nvPr>
        </p:nvSpPr>
        <p:spPr>
          <a:xfrm>
            <a:off x="9792000" y="3971432"/>
            <a:ext cx="2092741" cy="360000"/>
          </a:xfrm>
        </p:spPr>
        <p:txBody>
          <a:bodyPr/>
          <a:lstStyle/>
          <a:p>
            <a:r>
              <a:rPr lang="en-ZA" dirty="0"/>
              <a:t>Incorrect Fingerprint</a:t>
            </a:r>
          </a:p>
        </p:txBody>
      </p:sp>
      <p:sp>
        <p:nvSpPr>
          <p:cNvPr id="14" name="Text Placeholder 13">
            <a:extLst>
              <a:ext uri="{FF2B5EF4-FFF2-40B4-BE49-F238E27FC236}">
                <a16:creationId xmlns:a16="http://schemas.microsoft.com/office/drawing/2014/main" id="{EA6D8AEB-1A16-43E7-800A-63F473AE24DF}"/>
              </a:ext>
            </a:extLst>
          </p:cNvPr>
          <p:cNvSpPr>
            <a:spLocks noGrp="1"/>
          </p:cNvSpPr>
          <p:nvPr>
            <p:ph type="body" sz="quarter" idx="40"/>
          </p:nvPr>
        </p:nvSpPr>
        <p:spPr/>
        <p:txBody>
          <a:bodyPr/>
          <a:lstStyle/>
          <a:p>
            <a:r>
              <a:rPr lang="en-ZA" dirty="0"/>
              <a:t>Your finger might be wet which can result in your biometric not being registered.</a:t>
            </a:r>
            <a:endParaRPr lang="en-ZA" noProof="1"/>
          </a:p>
        </p:txBody>
      </p:sp>
      <p:sp>
        <p:nvSpPr>
          <p:cNvPr id="3" name="Footer Placeholder 2">
            <a:extLst>
              <a:ext uri="{FF2B5EF4-FFF2-40B4-BE49-F238E27FC236}">
                <a16:creationId xmlns:a16="http://schemas.microsoft.com/office/drawing/2014/main" id="{7A2656B8-4A77-4A07-9A21-F66AD973883E}"/>
              </a:ext>
            </a:extLst>
          </p:cNvPr>
          <p:cNvSpPr>
            <a:spLocks noGrp="1"/>
          </p:cNvSpPr>
          <p:nvPr>
            <p:ph type="ftr" sz="quarter" idx="10"/>
          </p:nvPr>
        </p:nvSpPr>
        <p:spPr/>
        <p:txBody>
          <a:bodyPr/>
          <a:lstStyle/>
          <a:p>
            <a:r>
              <a:rPr lang="en-ZA" dirty="0"/>
              <a:t>The Problem</a:t>
            </a:r>
          </a:p>
        </p:txBody>
      </p:sp>
      <p:sp>
        <p:nvSpPr>
          <p:cNvPr id="4" name="Slide Number Placeholder 3">
            <a:extLst>
              <a:ext uri="{FF2B5EF4-FFF2-40B4-BE49-F238E27FC236}">
                <a16:creationId xmlns:a16="http://schemas.microsoft.com/office/drawing/2014/main" id="{FCC3E855-9F95-4134-BADA-80F9CB3EA9F0}"/>
              </a:ext>
            </a:extLst>
          </p:cNvPr>
          <p:cNvSpPr>
            <a:spLocks noGrp="1"/>
          </p:cNvSpPr>
          <p:nvPr>
            <p:ph type="sldNum" sz="quarter" idx="11"/>
          </p:nvPr>
        </p:nvSpPr>
        <p:spPr/>
        <p:txBody>
          <a:bodyPr/>
          <a:lstStyle/>
          <a:p>
            <a:fld id="{19B51A1E-902D-48AF-9020-955120F399B6}" type="slidenum">
              <a:rPr lang="en-ZA" smtClean="0"/>
              <a:pPr/>
              <a:t>4</a:t>
            </a:fld>
            <a:endParaRPr lang="en-ZA" dirty="0"/>
          </a:p>
        </p:txBody>
      </p:sp>
      <p:sp>
        <p:nvSpPr>
          <p:cNvPr id="25" name="TextBox 24">
            <a:extLst>
              <a:ext uri="{FF2B5EF4-FFF2-40B4-BE49-F238E27FC236}">
                <a16:creationId xmlns:a16="http://schemas.microsoft.com/office/drawing/2014/main" id="{81245D61-0C74-7A4A-B3B4-1720C7C0F3E8}"/>
              </a:ext>
            </a:extLst>
          </p:cNvPr>
          <p:cNvSpPr txBox="1"/>
          <p:nvPr/>
        </p:nvSpPr>
        <p:spPr>
          <a:xfrm>
            <a:off x="9913435" y="6141828"/>
            <a:ext cx="1271240" cy="276999"/>
          </a:xfrm>
          <a:prstGeom prst="rect">
            <a:avLst/>
          </a:prstGeom>
          <a:solidFill>
            <a:schemeClr val="tx1"/>
          </a:solidFill>
        </p:spPr>
        <p:txBody>
          <a:bodyPr wrap="square" rtlCol="0">
            <a:spAutoFit/>
          </a:bodyPr>
          <a:lstStyle/>
          <a:p>
            <a:pPr algn="ctr"/>
            <a:r>
              <a:rPr lang="en-US" sz="1200" dirty="0">
                <a:solidFill>
                  <a:schemeClr val="bg1"/>
                </a:solidFill>
              </a:rPr>
              <a:t>Home Security</a:t>
            </a:r>
          </a:p>
        </p:txBody>
      </p:sp>
    </p:spTree>
    <p:extLst>
      <p:ext uri="{BB962C8B-B14F-4D97-AF65-F5344CB8AC3E}">
        <p14:creationId xmlns:p14="http://schemas.microsoft.com/office/powerpoint/2010/main" val="281062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Close up image of architecture designed grate and wall">
            <a:extLst>
              <a:ext uri="{FF2B5EF4-FFF2-40B4-BE49-F238E27FC236}">
                <a16:creationId xmlns:a16="http://schemas.microsoft.com/office/drawing/2014/main" id="{ACF36960-4969-4798-A8C8-46030DFF296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xfrm>
            <a:off x="137281" y="214101"/>
            <a:ext cx="4680001" cy="6480000"/>
          </a:xfrm>
        </p:spPr>
      </p:pic>
      <p:grpSp>
        <p:nvGrpSpPr>
          <p:cNvPr id="73" name="Group 72" descr="Picture Placeholder">
            <a:extLst>
              <a:ext uri="{FF2B5EF4-FFF2-40B4-BE49-F238E27FC236}">
                <a16:creationId xmlns:a16="http://schemas.microsoft.com/office/drawing/2014/main" id="{B6D8D491-92D5-4337-BEB1-FCB3EB42F01F}"/>
              </a:ext>
            </a:extLst>
          </p:cNvPr>
          <p:cNvGrpSpPr/>
          <p:nvPr/>
        </p:nvGrpSpPr>
        <p:grpSpPr>
          <a:xfrm>
            <a:off x="323999" y="323998"/>
            <a:ext cx="4320000" cy="6120000"/>
            <a:chOff x="180000" y="180000"/>
            <a:chExt cx="4330700" cy="6292683"/>
          </a:xfrm>
        </p:grpSpPr>
        <p:sp>
          <p:nvSpPr>
            <p:cNvPr id="74" name="Rectangle 6">
              <a:extLst>
                <a:ext uri="{FF2B5EF4-FFF2-40B4-BE49-F238E27FC236}">
                  <a16:creationId xmlns:a16="http://schemas.microsoft.com/office/drawing/2014/main" id="{B8F9FC5C-E147-4E48-832E-5E7D4F0060C2}"/>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5" name="Rectangle 6">
              <a:extLst>
                <a:ext uri="{FF2B5EF4-FFF2-40B4-BE49-F238E27FC236}">
                  <a16:creationId xmlns:a16="http://schemas.microsoft.com/office/drawing/2014/main" id="{3817EB80-63DB-4AF9-B1C2-7A558E6371C9}"/>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7" name="Title 36">
            <a:extLst>
              <a:ext uri="{FF2B5EF4-FFF2-40B4-BE49-F238E27FC236}">
                <a16:creationId xmlns:a16="http://schemas.microsoft.com/office/drawing/2014/main" id="{4B1315E4-875E-4E7A-B7C4-CC242E88305E}"/>
              </a:ext>
            </a:extLst>
          </p:cNvPr>
          <p:cNvSpPr>
            <a:spLocks noGrp="1"/>
          </p:cNvSpPr>
          <p:nvPr>
            <p:ph type="title"/>
          </p:nvPr>
        </p:nvSpPr>
        <p:spPr/>
        <p:txBody>
          <a:bodyPr/>
          <a:lstStyle/>
          <a:p>
            <a:r>
              <a:rPr lang="en-ZA" dirty="0"/>
              <a:t>Solution</a:t>
            </a:r>
          </a:p>
        </p:txBody>
      </p:sp>
      <p:sp>
        <p:nvSpPr>
          <p:cNvPr id="39" name="Text Placeholder 38">
            <a:extLst>
              <a:ext uri="{FF2B5EF4-FFF2-40B4-BE49-F238E27FC236}">
                <a16:creationId xmlns:a16="http://schemas.microsoft.com/office/drawing/2014/main" id="{482D5FEE-2122-45A2-A2E5-AF688FA41EED}"/>
              </a:ext>
            </a:extLst>
          </p:cNvPr>
          <p:cNvSpPr>
            <a:spLocks noGrp="1"/>
          </p:cNvSpPr>
          <p:nvPr>
            <p:ph type="body" sz="quarter" idx="32"/>
          </p:nvPr>
        </p:nvSpPr>
        <p:spPr>
          <a:xfrm>
            <a:off x="5111499" y="1007999"/>
            <a:ext cx="6659814" cy="1152555"/>
          </a:xfrm>
        </p:spPr>
        <p:txBody>
          <a:bodyPr/>
          <a:lstStyle/>
          <a:p>
            <a:pPr algn="just"/>
            <a:r>
              <a:rPr lang="en-ZA" dirty="0"/>
              <a:t>In addition to using the latest technology, we can make the house more secure by modifying the existing systems. This would mean updating or replacing some of the things in addition to installing new software and hardware for enhanced security.</a:t>
            </a:r>
            <a:endParaRPr lang="en-ZA" noProof="1"/>
          </a:p>
        </p:txBody>
      </p:sp>
      <p:sp>
        <p:nvSpPr>
          <p:cNvPr id="40" name="Text Placeholder 39">
            <a:extLst>
              <a:ext uri="{FF2B5EF4-FFF2-40B4-BE49-F238E27FC236}">
                <a16:creationId xmlns:a16="http://schemas.microsoft.com/office/drawing/2014/main" id="{E3F48742-5436-4A86-A73D-1BA6F7BAE22A}"/>
              </a:ext>
            </a:extLst>
          </p:cNvPr>
          <p:cNvSpPr>
            <a:spLocks noGrp="1"/>
          </p:cNvSpPr>
          <p:nvPr>
            <p:ph type="body" sz="quarter" idx="35"/>
          </p:nvPr>
        </p:nvSpPr>
        <p:spPr/>
        <p:txBody>
          <a:bodyPr/>
          <a:lstStyle/>
          <a:p>
            <a:r>
              <a:rPr lang="en-ZA" dirty="0"/>
              <a:t>Biometrics</a:t>
            </a:r>
          </a:p>
        </p:txBody>
      </p:sp>
      <p:sp>
        <p:nvSpPr>
          <p:cNvPr id="41" name="Text Placeholder 40">
            <a:extLst>
              <a:ext uri="{FF2B5EF4-FFF2-40B4-BE49-F238E27FC236}">
                <a16:creationId xmlns:a16="http://schemas.microsoft.com/office/drawing/2014/main" id="{86C7F081-0447-467E-A32F-6B62B2A8E22E}"/>
              </a:ext>
            </a:extLst>
          </p:cNvPr>
          <p:cNvSpPr>
            <a:spLocks noGrp="1"/>
          </p:cNvSpPr>
          <p:nvPr>
            <p:ph type="body" sz="quarter" idx="36"/>
          </p:nvPr>
        </p:nvSpPr>
        <p:spPr>
          <a:xfrm>
            <a:off x="5111900" y="4605832"/>
            <a:ext cx="1980000" cy="1360070"/>
          </a:xfrm>
        </p:spPr>
        <p:txBody>
          <a:bodyPr/>
          <a:lstStyle/>
          <a:p>
            <a:r>
              <a:rPr lang="en-ZA" dirty="0"/>
              <a:t>We can use advanced facial, voice, and fingerprint systems that will learn and improve by updating its system each time a registered user is identified. </a:t>
            </a:r>
            <a:endParaRPr lang="en-ZA" noProof="1"/>
          </a:p>
        </p:txBody>
      </p:sp>
      <p:sp>
        <p:nvSpPr>
          <p:cNvPr id="42" name="Text Placeholder 41">
            <a:extLst>
              <a:ext uri="{FF2B5EF4-FFF2-40B4-BE49-F238E27FC236}">
                <a16:creationId xmlns:a16="http://schemas.microsoft.com/office/drawing/2014/main" id="{463E1EDF-5BAC-426A-94B7-55FCD838BEC5}"/>
              </a:ext>
            </a:extLst>
          </p:cNvPr>
          <p:cNvSpPr>
            <a:spLocks noGrp="1"/>
          </p:cNvSpPr>
          <p:nvPr>
            <p:ph type="body" sz="quarter" idx="37"/>
          </p:nvPr>
        </p:nvSpPr>
        <p:spPr/>
        <p:txBody>
          <a:bodyPr/>
          <a:lstStyle/>
          <a:p>
            <a:r>
              <a:rPr lang="en-ZA" dirty="0"/>
              <a:t>Central Locking</a:t>
            </a:r>
          </a:p>
        </p:txBody>
      </p:sp>
      <p:sp>
        <p:nvSpPr>
          <p:cNvPr id="43" name="Text Placeholder 42">
            <a:extLst>
              <a:ext uri="{FF2B5EF4-FFF2-40B4-BE49-F238E27FC236}">
                <a16:creationId xmlns:a16="http://schemas.microsoft.com/office/drawing/2014/main" id="{D711F734-B3F3-4391-94AE-5D1B79762BB4}"/>
              </a:ext>
            </a:extLst>
          </p:cNvPr>
          <p:cNvSpPr>
            <a:spLocks noGrp="1"/>
          </p:cNvSpPr>
          <p:nvPr>
            <p:ph type="body" sz="quarter" idx="38"/>
          </p:nvPr>
        </p:nvSpPr>
        <p:spPr/>
        <p:txBody>
          <a:bodyPr/>
          <a:lstStyle/>
          <a:p>
            <a:r>
              <a:rPr lang="en-ZA" dirty="0"/>
              <a:t>A manual system can be used to further verify who gets access to what.</a:t>
            </a:r>
            <a:endParaRPr lang="en-ZA" noProof="1"/>
          </a:p>
        </p:txBody>
      </p:sp>
      <p:sp>
        <p:nvSpPr>
          <p:cNvPr id="44" name="Text Placeholder 43">
            <a:extLst>
              <a:ext uri="{FF2B5EF4-FFF2-40B4-BE49-F238E27FC236}">
                <a16:creationId xmlns:a16="http://schemas.microsoft.com/office/drawing/2014/main" id="{AF45A5B3-0701-4C27-8200-149553525BF6}"/>
              </a:ext>
            </a:extLst>
          </p:cNvPr>
          <p:cNvSpPr>
            <a:spLocks noGrp="1"/>
          </p:cNvSpPr>
          <p:nvPr>
            <p:ph type="body" sz="quarter" idx="39"/>
          </p:nvPr>
        </p:nvSpPr>
        <p:spPr/>
        <p:txBody>
          <a:bodyPr/>
          <a:lstStyle/>
          <a:p>
            <a:r>
              <a:rPr lang="en-ZA" dirty="0"/>
              <a:t>Cameras</a:t>
            </a:r>
          </a:p>
        </p:txBody>
      </p:sp>
      <p:sp>
        <p:nvSpPr>
          <p:cNvPr id="45" name="Text Placeholder 44">
            <a:extLst>
              <a:ext uri="{FF2B5EF4-FFF2-40B4-BE49-F238E27FC236}">
                <a16:creationId xmlns:a16="http://schemas.microsoft.com/office/drawing/2014/main" id="{C3DC4BA8-7AEF-43F5-90F5-037ECABF5CCB}"/>
              </a:ext>
            </a:extLst>
          </p:cNvPr>
          <p:cNvSpPr>
            <a:spLocks noGrp="1"/>
          </p:cNvSpPr>
          <p:nvPr>
            <p:ph type="body" sz="quarter" idx="40"/>
          </p:nvPr>
        </p:nvSpPr>
        <p:spPr>
          <a:xfrm>
            <a:off x="9792000" y="4605832"/>
            <a:ext cx="1980000" cy="1103592"/>
          </a:xfrm>
        </p:spPr>
        <p:txBody>
          <a:bodyPr/>
          <a:lstStyle/>
          <a:p>
            <a:r>
              <a:rPr lang="en-ZA" dirty="0"/>
              <a:t>Normal cameras can be replaced with cameras that have night and thermal vision that detects any human presence.</a:t>
            </a:r>
            <a:endParaRPr lang="en-ZA" noProof="1"/>
          </a:p>
        </p:txBody>
      </p:sp>
      <p:sp>
        <p:nvSpPr>
          <p:cNvPr id="4" name="Footer Placeholder 3">
            <a:extLst>
              <a:ext uri="{FF2B5EF4-FFF2-40B4-BE49-F238E27FC236}">
                <a16:creationId xmlns:a16="http://schemas.microsoft.com/office/drawing/2014/main" id="{89F84A0C-78BE-43EA-B947-257E695101E8}"/>
              </a:ext>
            </a:extLst>
          </p:cNvPr>
          <p:cNvSpPr>
            <a:spLocks noGrp="1"/>
          </p:cNvSpPr>
          <p:nvPr>
            <p:ph type="ftr" sz="quarter" idx="10"/>
          </p:nvPr>
        </p:nvSpPr>
        <p:spPr/>
        <p:txBody>
          <a:bodyPr/>
          <a:lstStyle/>
          <a:p>
            <a:r>
              <a:rPr lang="en-ZA" dirty="0"/>
              <a:t>Solution</a:t>
            </a:r>
          </a:p>
        </p:txBody>
      </p:sp>
      <p:sp>
        <p:nvSpPr>
          <p:cNvPr id="5" name="Slide Number Placeholder 4">
            <a:extLst>
              <a:ext uri="{FF2B5EF4-FFF2-40B4-BE49-F238E27FC236}">
                <a16:creationId xmlns:a16="http://schemas.microsoft.com/office/drawing/2014/main" id="{8406F84B-83F0-4BBC-AD8E-6C4E663B2486}"/>
              </a:ext>
            </a:extLst>
          </p:cNvPr>
          <p:cNvSpPr>
            <a:spLocks noGrp="1"/>
          </p:cNvSpPr>
          <p:nvPr>
            <p:ph type="sldNum" sz="quarter" idx="11"/>
          </p:nvPr>
        </p:nvSpPr>
        <p:spPr/>
        <p:txBody>
          <a:bodyPr/>
          <a:lstStyle/>
          <a:p>
            <a:fld id="{19B51A1E-902D-48AF-9020-955120F399B6}" type="slidenum">
              <a:rPr lang="en-ZA" smtClean="0"/>
              <a:pPr/>
              <a:t>5</a:t>
            </a:fld>
            <a:endParaRPr lang="en-ZA" dirty="0"/>
          </a:p>
        </p:txBody>
      </p:sp>
      <p:sp>
        <p:nvSpPr>
          <p:cNvPr id="19" name="TextBox 18">
            <a:extLst>
              <a:ext uri="{FF2B5EF4-FFF2-40B4-BE49-F238E27FC236}">
                <a16:creationId xmlns:a16="http://schemas.microsoft.com/office/drawing/2014/main" id="{13126D74-8AFB-CE4F-97D6-37CC87E88386}"/>
              </a:ext>
            </a:extLst>
          </p:cNvPr>
          <p:cNvSpPr txBox="1"/>
          <p:nvPr/>
        </p:nvSpPr>
        <p:spPr>
          <a:xfrm>
            <a:off x="9913435" y="6141828"/>
            <a:ext cx="1271240" cy="276999"/>
          </a:xfrm>
          <a:prstGeom prst="rect">
            <a:avLst/>
          </a:prstGeom>
          <a:solidFill>
            <a:schemeClr val="tx1"/>
          </a:solidFill>
        </p:spPr>
        <p:txBody>
          <a:bodyPr wrap="square" rtlCol="0">
            <a:spAutoFit/>
          </a:bodyPr>
          <a:lstStyle/>
          <a:p>
            <a:pPr algn="ctr"/>
            <a:r>
              <a:rPr lang="en-US" sz="1200" dirty="0">
                <a:solidFill>
                  <a:schemeClr val="bg1"/>
                </a:solidFill>
              </a:rPr>
              <a:t>Home Security</a:t>
            </a:r>
          </a:p>
        </p:txBody>
      </p:sp>
      <p:pic>
        <p:nvPicPr>
          <p:cNvPr id="3" name="Picture 2">
            <a:extLst>
              <a:ext uri="{FF2B5EF4-FFF2-40B4-BE49-F238E27FC236}">
                <a16:creationId xmlns:a16="http://schemas.microsoft.com/office/drawing/2014/main" id="{7251D15C-7CC3-9C48-817E-CE9AD547E62B}"/>
              </a:ext>
            </a:extLst>
          </p:cNvPr>
          <p:cNvPicPr>
            <a:picLocks noChangeAspect="1"/>
          </p:cNvPicPr>
          <p:nvPr/>
        </p:nvPicPr>
        <p:blipFill>
          <a:blip r:embed="rId3"/>
          <a:stretch>
            <a:fillRect/>
          </a:stretch>
        </p:blipFill>
        <p:spPr>
          <a:xfrm>
            <a:off x="5634745" y="2359395"/>
            <a:ext cx="960243" cy="720182"/>
          </a:xfrm>
          <a:prstGeom prst="rect">
            <a:avLst/>
          </a:prstGeom>
        </p:spPr>
      </p:pic>
      <p:pic>
        <p:nvPicPr>
          <p:cNvPr id="9" name="Picture 8">
            <a:extLst>
              <a:ext uri="{FF2B5EF4-FFF2-40B4-BE49-F238E27FC236}">
                <a16:creationId xmlns:a16="http://schemas.microsoft.com/office/drawing/2014/main" id="{A332E2F2-7728-3841-B026-88A77FA843D5}"/>
              </a:ext>
            </a:extLst>
          </p:cNvPr>
          <p:cNvPicPr>
            <a:picLocks noChangeAspect="1"/>
          </p:cNvPicPr>
          <p:nvPr/>
        </p:nvPicPr>
        <p:blipFill>
          <a:blip r:embed="rId4"/>
          <a:stretch>
            <a:fillRect/>
          </a:stretch>
        </p:blipFill>
        <p:spPr>
          <a:xfrm>
            <a:off x="8130483" y="2359395"/>
            <a:ext cx="621846" cy="621846"/>
          </a:xfrm>
          <a:prstGeom prst="rect">
            <a:avLst/>
          </a:prstGeom>
        </p:spPr>
      </p:pic>
      <p:pic>
        <p:nvPicPr>
          <p:cNvPr id="13" name="Picture 12">
            <a:extLst>
              <a:ext uri="{FF2B5EF4-FFF2-40B4-BE49-F238E27FC236}">
                <a16:creationId xmlns:a16="http://schemas.microsoft.com/office/drawing/2014/main" id="{4B58AE7E-BBB7-7243-8B8A-EEF74567DEF1}"/>
              </a:ext>
            </a:extLst>
          </p:cNvPr>
          <p:cNvPicPr>
            <a:picLocks noChangeAspect="1"/>
          </p:cNvPicPr>
          <p:nvPr/>
        </p:nvPicPr>
        <p:blipFill>
          <a:blip r:embed="rId5"/>
          <a:stretch>
            <a:fillRect/>
          </a:stretch>
        </p:blipFill>
        <p:spPr>
          <a:xfrm>
            <a:off x="10414278" y="2345277"/>
            <a:ext cx="735444" cy="748417"/>
          </a:xfrm>
          <a:prstGeom prst="rect">
            <a:avLst/>
          </a:prstGeom>
        </p:spPr>
      </p:pic>
    </p:spTree>
    <p:extLst>
      <p:ext uri="{BB962C8B-B14F-4D97-AF65-F5344CB8AC3E}">
        <p14:creationId xmlns:p14="http://schemas.microsoft.com/office/powerpoint/2010/main" val="17296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Close up image of architecture designed grate and wall">
            <a:extLst>
              <a:ext uri="{FF2B5EF4-FFF2-40B4-BE49-F238E27FC236}">
                <a16:creationId xmlns:a16="http://schemas.microsoft.com/office/drawing/2014/main" id="{ACF36960-4969-4798-A8C8-46030DFF296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grpSp>
        <p:nvGrpSpPr>
          <p:cNvPr id="73" name="Group 72" descr="Picture Placeholder">
            <a:extLst>
              <a:ext uri="{FF2B5EF4-FFF2-40B4-BE49-F238E27FC236}">
                <a16:creationId xmlns:a16="http://schemas.microsoft.com/office/drawing/2014/main" id="{B6D8D491-92D5-4337-BEB1-FCB3EB42F01F}"/>
              </a:ext>
            </a:extLst>
          </p:cNvPr>
          <p:cNvGrpSpPr/>
          <p:nvPr/>
        </p:nvGrpSpPr>
        <p:grpSpPr>
          <a:xfrm>
            <a:off x="323999" y="323998"/>
            <a:ext cx="4320000" cy="6120000"/>
            <a:chOff x="180000" y="180000"/>
            <a:chExt cx="4330700" cy="6292683"/>
          </a:xfrm>
        </p:grpSpPr>
        <p:sp>
          <p:nvSpPr>
            <p:cNvPr id="74" name="Rectangle 6">
              <a:extLst>
                <a:ext uri="{FF2B5EF4-FFF2-40B4-BE49-F238E27FC236}">
                  <a16:creationId xmlns:a16="http://schemas.microsoft.com/office/drawing/2014/main" id="{B8F9FC5C-E147-4E48-832E-5E7D4F0060C2}"/>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5" name="Rectangle 6">
              <a:extLst>
                <a:ext uri="{FF2B5EF4-FFF2-40B4-BE49-F238E27FC236}">
                  <a16:creationId xmlns:a16="http://schemas.microsoft.com/office/drawing/2014/main" id="{3817EB80-63DB-4AF9-B1C2-7A558E6371C9}"/>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7" name="Title 36">
            <a:extLst>
              <a:ext uri="{FF2B5EF4-FFF2-40B4-BE49-F238E27FC236}">
                <a16:creationId xmlns:a16="http://schemas.microsoft.com/office/drawing/2014/main" id="{4B1315E4-875E-4E7A-B7C4-CC242E88305E}"/>
              </a:ext>
            </a:extLst>
          </p:cNvPr>
          <p:cNvSpPr>
            <a:spLocks noGrp="1"/>
          </p:cNvSpPr>
          <p:nvPr>
            <p:ph type="title"/>
          </p:nvPr>
        </p:nvSpPr>
        <p:spPr/>
        <p:txBody>
          <a:bodyPr/>
          <a:lstStyle/>
          <a:p>
            <a:r>
              <a:rPr lang="en-ZA" dirty="0"/>
              <a:t>Solution (cont.)</a:t>
            </a:r>
          </a:p>
        </p:txBody>
      </p:sp>
      <p:sp>
        <p:nvSpPr>
          <p:cNvPr id="39" name="Text Placeholder 38">
            <a:extLst>
              <a:ext uri="{FF2B5EF4-FFF2-40B4-BE49-F238E27FC236}">
                <a16:creationId xmlns:a16="http://schemas.microsoft.com/office/drawing/2014/main" id="{482D5FEE-2122-45A2-A2E5-AF688FA41EED}"/>
              </a:ext>
            </a:extLst>
          </p:cNvPr>
          <p:cNvSpPr>
            <a:spLocks noGrp="1"/>
          </p:cNvSpPr>
          <p:nvPr>
            <p:ph type="body" sz="quarter" idx="32"/>
          </p:nvPr>
        </p:nvSpPr>
        <p:spPr>
          <a:xfrm>
            <a:off x="5111499" y="1007999"/>
            <a:ext cx="6659814" cy="1152555"/>
          </a:xfrm>
        </p:spPr>
        <p:txBody>
          <a:bodyPr/>
          <a:lstStyle/>
          <a:p>
            <a:pPr algn="just"/>
            <a:r>
              <a:rPr lang="en-ZA" noProof="1"/>
              <a:t>Each user will be registered in one of three categories: owner, guest, servant. Owner will have complete access to the house while the other two will have permissions set by the owner. There will also be a vacation mode.</a:t>
            </a:r>
          </a:p>
        </p:txBody>
      </p:sp>
      <p:sp>
        <p:nvSpPr>
          <p:cNvPr id="40" name="Text Placeholder 39">
            <a:extLst>
              <a:ext uri="{FF2B5EF4-FFF2-40B4-BE49-F238E27FC236}">
                <a16:creationId xmlns:a16="http://schemas.microsoft.com/office/drawing/2014/main" id="{E3F48742-5436-4A86-A73D-1BA6F7BAE22A}"/>
              </a:ext>
            </a:extLst>
          </p:cNvPr>
          <p:cNvSpPr>
            <a:spLocks noGrp="1"/>
          </p:cNvSpPr>
          <p:nvPr>
            <p:ph type="body" sz="quarter" idx="35"/>
          </p:nvPr>
        </p:nvSpPr>
        <p:spPr/>
        <p:txBody>
          <a:bodyPr/>
          <a:lstStyle/>
          <a:p>
            <a:r>
              <a:rPr lang="en-ZA" dirty="0"/>
              <a:t>LIVE Feed</a:t>
            </a:r>
          </a:p>
        </p:txBody>
      </p:sp>
      <p:sp>
        <p:nvSpPr>
          <p:cNvPr id="41" name="Text Placeholder 40">
            <a:extLst>
              <a:ext uri="{FF2B5EF4-FFF2-40B4-BE49-F238E27FC236}">
                <a16:creationId xmlns:a16="http://schemas.microsoft.com/office/drawing/2014/main" id="{86C7F081-0447-467E-A32F-6B62B2A8E22E}"/>
              </a:ext>
            </a:extLst>
          </p:cNvPr>
          <p:cNvSpPr>
            <a:spLocks noGrp="1"/>
          </p:cNvSpPr>
          <p:nvPr>
            <p:ph type="body" sz="quarter" idx="36"/>
          </p:nvPr>
        </p:nvSpPr>
        <p:spPr>
          <a:xfrm>
            <a:off x="5111900" y="4605832"/>
            <a:ext cx="1980000" cy="1103592"/>
          </a:xfrm>
        </p:spPr>
        <p:txBody>
          <a:bodyPr/>
          <a:lstStyle/>
          <a:p>
            <a:r>
              <a:rPr lang="en-ZA" dirty="0"/>
              <a:t>A 24-hour feed will be installed around the house that will keep track of people in the house and learn their behaviours.</a:t>
            </a:r>
            <a:endParaRPr lang="en-ZA" noProof="1"/>
          </a:p>
        </p:txBody>
      </p:sp>
      <p:sp>
        <p:nvSpPr>
          <p:cNvPr id="42" name="Text Placeholder 41">
            <a:extLst>
              <a:ext uri="{FF2B5EF4-FFF2-40B4-BE49-F238E27FC236}">
                <a16:creationId xmlns:a16="http://schemas.microsoft.com/office/drawing/2014/main" id="{463E1EDF-5BAC-426A-94B7-55FCD838BEC5}"/>
              </a:ext>
            </a:extLst>
          </p:cNvPr>
          <p:cNvSpPr>
            <a:spLocks noGrp="1"/>
          </p:cNvSpPr>
          <p:nvPr>
            <p:ph type="body" sz="quarter" idx="37"/>
          </p:nvPr>
        </p:nvSpPr>
        <p:spPr/>
        <p:txBody>
          <a:bodyPr/>
          <a:lstStyle/>
          <a:p>
            <a:r>
              <a:rPr lang="en-ZA" dirty="0"/>
              <a:t>Vacation Mode</a:t>
            </a:r>
          </a:p>
        </p:txBody>
      </p:sp>
      <p:sp>
        <p:nvSpPr>
          <p:cNvPr id="43" name="Text Placeholder 42">
            <a:extLst>
              <a:ext uri="{FF2B5EF4-FFF2-40B4-BE49-F238E27FC236}">
                <a16:creationId xmlns:a16="http://schemas.microsoft.com/office/drawing/2014/main" id="{D711F734-B3F3-4391-94AE-5D1B79762BB4}"/>
              </a:ext>
            </a:extLst>
          </p:cNvPr>
          <p:cNvSpPr>
            <a:spLocks noGrp="1"/>
          </p:cNvSpPr>
          <p:nvPr>
            <p:ph type="body" sz="quarter" idx="38"/>
          </p:nvPr>
        </p:nvSpPr>
        <p:spPr/>
        <p:txBody>
          <a:bodyPr/>
          <a:lstStyle/>
          <a:p>
            <a:r>
              <a:rPr lang="en-ZA" dirty="0"/>
              <a:t>When the owners are out, vacation mode is used to keep everything safe.</a:t>
            </a:r>
            <a:endParaRPr lang="en-ZA" noProof="1"/>
          </a:p>
        </p:txBody>
      </p:sp>
      <p:sp>
        <p:nvSpPr>
          <p:cNvPr id="44" name="Text Placeholder 43">
            <a:extLst>
              <a:ext uri="{FF2B5EF4-FFF2-40B4-BE49-F238E27FC236}">
                <a16:creationId xmlns:a16="http://schemas.microsoft.com/office/drawing/2014/main" id="{AF45A5B3-0701-4C27-8200-149553525BF6}"/>
              </a:ext>
            </a:extLst>
          </p:cNvPr>
          <p:cNvSpPr>
            <a:spLocks noGrp="1"/>
          </p:cNvSpPr>
          <p:nvPr>
            <p:ph type="body" sz="quarter" idx="39"/>
          </p:nvPr>
        </p:nvSpPr>
        <p:spPr/>
        <p:txBody>
          <a:bodyPr/>
          <a:lstStyle/>
          <a:p>
            <a:r>
              <a:rPr lang="en-ZA" dirty="0"/>
              <a:t>Break In</a:t>
            </a:r>
          </a:p>
        </p:txBody>
      </p:sp>
      <p:sp>
        <p:nvSpPr>
          <p:cNvPr id="45" name="Text Placeholder 44">
            <a:extLst>
              <a:ext uri="{FF2B5EF4-FFF2-40B4-BE49-F238E27FC236}">
                <a16:creationId xmlns:a16="http://schemas.microsoft.com/office/drawing/2014/main" id="{C3DC4BA8-7AEF-43F5-90F5-037ECABF5CCB}"/>
              </a:ext>
            </a:extLst>
          </p:cNvPr>
          <p:cNvSpPr>
            <a:spLocks noGrp="1"/>
          </p:cNvSpPr>
          <p:nvPr>
            <p:ph type="body" sz="quarter" idx="40"/>
          </p:nvPr>
        </p:nvSpPr>
        <p:spPr>
          <a:xfrm>
            <a:off x="9792000" y="4605832"/>
            <a:ext cx="1980000" cy="1466826"/>
          </a:xfrm>
        </p:spPr>
        <p:txBody>
          <a:bodyPr/>
          <a:lstStyle/>
          <a:p>
            <a:r>
              <a:rPr lang="en-ZA" dirty="0"/>
              <a:t>In case of a break in despite of all this, the security system will act accordingly. There are different settings for normal and vacation mode.</a:t>
            </a:r>
            <a:endParaRPr lang="en-ZA" noProof="1"/>
          </a:p>
        </p:txBody>
      </p:sp>
      <p:sp>
        <p:nvSpPr>
          <p:cNvPr id="4" name="Footer Placeholder 3">
            <a:extLst>
              <a:ext uri="{FF2B5EF4-FFF2-40B4-BE49-F238E27FC236}">
                <a16:creationId xmlns:a16="http://schemas.microsoft.com/office/drawing/2014/main" id="{89F84A0C-78BE-43EA-B947-257E695101E8}"/>
              </a:ext>
            </a:extLst>
          </p:cNvPr>
          <p:cNvSpPr>
            <a:spLocks noGrp="1"/>
          </p:cNvSpPr>
          <p:nvPr>
            <p:ph type="ftr" sz="quarter" idx="10"/>
          </p:nvPr>
        </p:nvSpPr>
        <p:spPr/>
        <p:txBody>
          <a:bodyPr/>
          <a:lstStyle/>
          <a:p>
            <a:r>
              <a:rPr lang="en-ZA" dirty="0"/>
              <a:t>Solution</a:t>
            </a:r>
          </a:p>
        </p:txBody>
      </p:sp>
      <p:sp>
        <p:nvSpPr>
          <p:cNvPr id="5" name="Slide Number Placeholder 4">
            <a:extLst>
              <a:ext uri="{FF2B5EF4-FFF2-40B4-BE49-F238E27FC236}">
                <a16:creationId xmlns:a16="http://schemas.microsoft.com/office/drawing/2014/main" id="{8406F84B-83F0-4BBC-AD8E-6C4E663B2486}"/>
              </a:ext>
            </a:extLst>
          </p:cNvPr>
          <p:cNvSpPr>
            <a:spLocks noGrp="1"/>
          </p:cNvSpPr>
          <p:nvPr>
            <p:ph type="sldNum" sz="quarter" idx="11"/>
          </p:nvPr>
        </p:nvSpPr>
        <p:spPr/>
        <p:txBody>
          <a:bodyPr/>
          <a:lstStyle/>
          <a:p>
            <a:fld id="{19B51A1E-902D-48AF-9020-955120F399B6}" type="slidenum">
              <a:rPr lang="en-ZA" smtClean="0"/>
              <a:pPr/>
              <a:t>6</a:t>
            </a:fld>
            <a:endParaRPr lang="en-ZA" dirty="0"/>
          </a:p>
        </p:txBody>
      </p:sp>
      <p:sp>
        <p:nvSpPr>
          <p:cNvPr id="19" name="TextBox 18">
            <a:extLst>
              <a:ext uri="{FF2B5EF4-FFF2-40B4-BE49-F238E27FC236}">
                <a16:creationId xmlns:a16="http://schemas.microsoft.com/office/drawing/2014/main" id="{13126D74-8AFB-CE4F-97D6-37CC87E88386}"/>
              </a:ext>
            </a:extLst>
          </p:cNvPr>
          <p:cNvSpPr txBox="1"/>
          <p:nvPr/>
        </p:nvSpPr>
        <p:spPr>
          <a:xfrm>
            <a:off x="9913435" y="6141828"/>
            <a:ext cx="1271240" cy="276999"/>
          </a:xfrm>
          <a:prstGeom prst="rect">
            <a:avLst/>
          </a:prstGeom>
          <a:solidFill>
            <a:schemeClr val="tx1"/>
          </a:solidFill>
        </p:spPr>
        <p:txBody>
          <a:bodyPr wrap="square" rtlCol="0">
            <a:spAutoFit/>
          </a:bodyPr>
          <a:lstStyle/>
          <a:p>
            <a:pPr algn="ctr"/>
            <a:r>
              <a:rPr lang="en-US" sz="1200" dirty="0">
                <a:solidFill>
                  <a:schemeClr val="bg1"/>
                </a:solidFill>
              </a:rPr>
              <a:t>Home Security</a:t>
            </a:r>
          </a:p>
        </p:txBody>
      </p:sp>
      <p:pic>
        <p:nvPicPr>
          <p:cNvPr id="3" name="Picture 2">
            <a:extLst>
              <a:ext uri="{FF2B5EF4-FFF2-40B4-BE49-F238E27FC236}">
                <a16:creationId xmlns:a16="http://schemas.microsoft.com/office/drawing/2014/main" id="{111AB30B-5BE2-ED47-B5A2-4C4D4F111229}"/>
              </a:ext>
            </a:extLst>
          </p:cNvPr>
          <p:cNvPicPr>
            <a:picLocks noChangeAspect="1"/>
          </p:cNvPicPr>
          <p:nvPr/>
        </p:nvPicPr>
        <p:blipFill>
          <a:blip r:embed="rId3"/>
          <a:stretch>
            <a:fillRect/>
          </a:stretch>
        </p:blipFill>
        <p:spPr>
          <a:xfrm>
            <a:off x="5736388" y="2588457"/>
            <a:ext cx="731024" cy="731024"/>
          </a:xfrm>
          <a:prstGeom prst="rect">
            <a:avLst/>
          </a:prstGeom>
        </p:spPr>
      </p:pic>
      <p:pic>
        <p:nvPicPr>
          <p:cNvPr id="7" name="Picture 6">
            <a:extLst>
              <a:ext uri="{FF2B5EF4-FFF2-40B4-BE49-F238E27FC236}">
                <a16:creationId xmlns:a16="http://schemas.microsoft.com/office/drawing/2014/main" id="{FEAE3077-D863-1E4D-8A5E-351AD67896BB}"/>
              </a:ext>
            </a:extLst>
          </p:cNvPr>
          <p:cNvPicPr>
            <a:picLocks noChangeAspect="1"/>
          </p:cNvPicPr>
          <p:nvPr/>
        </p:nvPicPr>
        <p:blipFill>
          <a:blip r:embed="rId4"/>
          <a:stretch>
            <a:fillRect/>
          </a:stretch>
        </p:blipFill>
        <p:spPr>
          <a:xfrm>
            <a:off x="7994152" y="2506715"/>
            <a:ext cx="894508" cy="894508"/>
          </a:xfrm>
          <a:prstGeom prst="rect">
            <a:avLst/>
          </a:prstGeom>
        </p:spPr>
      </p:pic>
      <p:pic>
        <p:nvPicPr>
          <p:cNvPr id="9" name="Picture 8">
            <a:extLst>
              <a:ext uri="{FF2B5EF4-FFF2-40B4-BE49-F238E27FC236}">
                <a16:creationId xmlns:a16="http://schemas.microsoft.com/office/drawing/2014/main" id="{5A8CC694-B534-6346-BD95-BCA4151C6D36}"/>
              </a:ext>
            </a:extLst>
          </p:cNvPr>
          <p:cNvPicPr>
            <a:picLocks noChangeAspect="1"/>
          </p:cNvPicPr>
          <p:nvPr/>
        </p:nvPicPr>
        <p:blipFill>
          <a:blip r:embed="rId5"/>
          <a:stretch>
            <a:fillRect/>
          </a:stretch>
        </p:blipFill>
        <p:spPr>
          <a:xfrm>
            <a:off x="10472863" y="2644832"/>
            <a:ext cx="618273" cy="618273"/>
          </a:xfrm>
          <a:prstGeom prst="rect">
            <a:avLst/>
          </a:prstGeom>
        </p:spPr>
      </p:pic>
    </p:spTree>
    <p:extLst>
      <p:ext uri="{BB962C8B-B14F-4D97-AF65-F5344CB8AC3E}">
        <p14:creationId xmlns:p14="http://schemas.microsoft.com/office/powerpoint/2010/main" val="156125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ngled image of skyscraper from the ground">
            <a:extLst>
              <a:ext uri="{FF2B5EF4-FFF2-40B4-BE49-F238E27FC236}">
                <a16:creationId xmlns:a16="http://schemas.microsoft.com/office/drawing/2014/main" id="{B86473A2-BB16-4117-9FAD-80DAA1012633}"/>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a:xfrm>
            <a:off x="143999" y="145413"/>
            <a:ext cx="4680001" cy="6477169"/>
          </a:xfrm>
        </p:spPr>
      </p:pic>
      <p:grpSp>
        <p:nvGrpSpPr>
          <p:cNvPr id="19" name="Group 18" descr="Picture Placeholder">
            <a:extLst>
              <a:ext uri="{FF2B5EF4-FFF2-40B4-BE49-F238E27FC236}">
                <a16:creationId xmlns:a16="http://schemas.microsoft.com/office/drawing/2014/main" id="{BB6BAB5E-56A9-4E78-8778-39484DAF3BCE}"/>
              </a:ext>
            </a:extLst>
          </p:cNvPr>
          <p:cNvGrpSpPr/>
          <p:nvPr/>
        </p:nvGrpSpPr>
        <p:grpSpPr>
          <a:xfrm>
            <a:off x="323999" y="323998"/>
            <a:ext cx="4320000" cy="6120000"/>
            <a:chOff x="180000" y="180000"/>
            <a:chExt cx="4330700" cy="6292683"/>
          </a:xfrm>
        </p:grpSpPr>
        <p:sp>
          <p:nvSpPr>
            <p:cNvPr id="20" name="Rectangle 6">
              <a:extLst>
                <a:ext uri="{FF2B5EF4-FFF2-40B4-BE49-F238E27FC236}">
                  <a16:creationId xmlns:a16="http://schemas.microsoft.com/office/drawing/2014/main" id="{68477B4D-D607-4B29-84FD-3A057814D551}"/>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6">
              <a:extLst>
                <a:ext uri="{FF2B5EF4-FFF2-40B4-BE49-F238E27FC236}">
                  <a16:creationId xmlns:a16="http://schemas.microsoft.com/office/drawing/2014/main" id="{1F9BFE96-C2A2-4D45-A2B9-0D865A368628}"/>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 name="Title 2">
            <a:extLst>
              <a:ext uri="{FF2B5EF4-FFF2-40B4-BE49-F238E27FC236}">
                <a16:creationId xmlns:a16="http://schemas.microsoft.com/office/drawing/2014/main" id="{A9D2A798-EAD7-4A9E-8E13-92C8A6523B45}"/>
              </a:ext>
            </a:extLst>
          </p:cNvPr>
          <p:cNvSpPr>
            <a:spLocks noGrp="1"/>
          </p:cNvSpPr>
          <p:nvPr>
            <p:ph type="title"/>
          </p:nvPr>
        </p:nvSpPr>
        <p:spPr/>
        <p:txBody>
          <a:bodyPr/>
          <a:lstStyle/>
          <a:p>
            <a:r>
              <a:rPr lang="en-ZA" dirty="0"/>
              <a:t>Product</a:t>
            </a:r>
          </a:p>
        </p:txBody>
      </p:sp>
      <p:sp>
        <p:nvSpPr>
          <p:cNvPr id="12" name="Text Placeholder 11">
            <a:extLst>
              <a:ext uri="{FF2B5EF4-FFF2-40B4-BE49-F238E27FC236}">
                <a16:creationId xmlns:a16="http://schemas.microsoft.com/office/drawing/2014/main" id="{A067C501-D3C5-44F0-981A-33DA8BDEE478}"/>
              </a:ext>
            </a:extLst>
          </p:cNvPr>
          <p:cNvSpPr>
            <a:spLocks noGrp="1"/>
          </p:cNvSpPr>
          <p:nvPr>
            <p:ph type="body" sz="quarter" idx="32"/>
          </p:nvPr>
        </p:nvSpPr>
        <p:spPr>
          <a:xfrm>
            <a:off x="5111499" y="1008000"/>
            <a:ext cx="6659814" cy="1906790"/>
          </a:xfrm>
        </p:spPr>
        <p:txBody>
          <a:bodyPr/>
          <a:lstStyle/>
          <a:p>
            <a:pPr algn="just"/>
            <a:r>
              <a:rPr lang="en-ZA" dirty="0"/>
              <a:t>The product will aim at reducing costs of installation by updating already in place systems. It will also require several hardware equipment that are connected to the central security system. A database will be provided to store live feed which can be retrieved anytime. Traditional locks will also be in place in case of emergencies. These will be controlled using a software too.</a:t>
            </a:r>
            <a:endParaRPr lang="en-ZA" noProof="1"/>
          </a:p>
        </p:txBody>
      </p:sp>
      <p:sp>
        <p:nvSpPr>
          <p:cNvPr id="4" name="Footer Placeholder 3">
            <a:extLst>
              <a:ext uri="{FF2B5EF4-FFF2-40B4-BE49-F238E27FC236}">
                <a16:creationId xmlns:a16="http://schemas.microsoft.com/office/drawing/2014/main" id="{9DEFFB02-E0E1-473C-8DFD-6147A44007A5}"/>
              </a:ext>
            </a:extLst>
          </p:cNvPr>
          <p:cNvSpPr>
            <a:spLocks noGrp="1"/>
          </p:cNvSpPr>
          <p:nvPr>
            <p:ph type="ftr" sz="quarter" idx="10"/>
          </p:nvPr>
        </p:nvSpPr>
        <p:spPr/>
        <p:txBody>
          <a:bodyPr/>
          <a:lstStyle/>
          <a:p>
            <a:r>
              <a:rPr lang="en-ZA" dirty="0"/>
              <a:t>Product</a:t>
            </a:r>
          </a:p>
        </p:txBody>
      </p:sp>
      <p:sp>
        <p:nvSpPr>
          <p:cNvPr id="5" name="Slide Number Placeholder 4">
            <a:extLst>
              <a:ext uri="{FF2B5EF4-FFF2-40B4-BE49-F238E27FC236}">
                <a16:creationId xmlns:a16="http://schemas.microsoft.com/office/drawing/2014/main" id="{12CB0BC8-0F62-4186-A6C6-0B88B01D736F}"/>
              </a:ext>
            </a:extLst>
          </p:cNvPr>
          <p:cNvSpPr>
            <a:spLocks noGrp="1"/>
          </p:cNvSpPr>
          <p:nvPr>
            <p:ph type="sldNum" sz="quarter" idx="11"/>
          </p:nvPr>
        </p:nvSpPr>
        <p:spPr/>
        <p:txBody>
          <a:bodyPr/>
          <a:lstStyle/>
          <a:p>
            <a:fld id="{19B51A1E-902D-48AF-9020-955120F399B6}" type="slidenum">
              <a:rPr lang="en-ZA" smtClean="0"/>
              <a:pPr/>
              <a:t>7</a:t>
            </a:fld>
            <a:endParaRPr lang="en-ZA" dirty="0"/>
          </a:p>
        </p:txBody>
      </p:sp>
      <p:sp>
        <p:nvSpPr>
          <p:cNvPr id="22" name="TextBox 21">
            <a:extLst>
              <a:ext uri="{FF2B5EF4-FFF2-40B4-BE49-F238E27FC236}">
                <a16:creationId xmlns:a16="http://schemas.microsoft.com/office/drawing/2014/main" id="{B3458A18-F47E-1A4B-84C5-88C4A7D1715F}"/>
              </a:ext>
            </a:extLst>
          </p:cNvPr>
          <p:cNvSpPr txBox="1"/>
          <p:nvPr/>
        </p:nvSpPr>
        <p:spPr>
          <a:xfrm>
            <a:off x="9913435" y="6141828"/>
            <a:ext cx="1271240" cy="276999"/>
          </a:xfrm>
          <a:prstGeom prst="rect">
            <a:avLst/>
          </a:prstGeom>
          <a:solidFill>
            <a:schemeClr val="tx1"/>
          </a:solidFill>
        </p:spPr>
        <p:txBody>
          <a:bodyPr wrap="square" rtlCol="0">
            <a:spAutoFit/>
          </a:bodyPr>
          <a:lstStyle/>
          <a:p>
            <a:pPr algn="ctr"/>
            <a:r>
              <a:rPr lang="en-US" sz="1200" dirty="0">
                <a:solidFill>
                  <a:schemeClr val="bg1"/>
                </a:solidFill>
              </a:rPr>
              <a:t>Home Security</a:t>
            </a:r>
          </a:p>
        </p:txBody>
      </p:sp>
      <p:pic>
        <p:nvPicPr>
          <p:cNvPr id="37" name="Picture 36">
            <a:extLst>
              <a:ext uri="{FF2B5EF4-FFF2-40B4-BE49-F238E27FC236}">
                <a16:creationId xmlns:a16="http://schemas.microsoft.com/office/drawing/2014/main" id="{5917B4CE-02F2-CA4C-8880-30C5A569010D}"/>
              </a:ext>
            </a:extLst>
          </p:cNvPr>
          <p:cNvPicPr>
            <a:picLocks noChangeAspect="1"/>
          </p:cNvPicPr>
          <p:nvPr/>
        </p:nvPicPr>
        <p:blipFill>
          <a:blip r:embed="rId3"/>
          <a:stretch>
            <a:fillRect/>
          </a:stretch>
        </p:blipFill>
        <p:spPr>
          <a:xfrm>
            <a:off x="5291477" y="2687081"/>
            <a:ext cx="6479836" cy="3157868"/>
          </a:xfrm>
          <a:prstGeom prst="rect">
            <a:avLst/>
          </a:prstGeom>
        </p:spPr>
      </p:pic>
    </p:spTree>
    <p:extLst>
      <p:ext uri="{BB962C8B-B14F-4D97-AF65-F5344CB8AC3E}">
        <p14:creationId xmlns:p14="http://schemas.microsoft.com/office/powerpoint/2010/main" val="250932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ngled image of skyscraper from the ground">
            <a:extLst>
              <a:ext uri="{FF2B5EF4-FFF2-40B4-BE49-F238E27FC236}">
                <a16:creationId xmlns:a16="http://schemas.microsoft.com/office/drawing/2014/main" id="{B86473A2-BB16-4117-9FAD-80DAA1012633}"/>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a:xfrm>
            <a:off x="143999" y="145413"/>
            <a:ext cx="4680001" cy="6477169"/>
          </a:xfrm>
        </p:spPr>
      </p:pic>
      <p:grpSp>
        <p:nvGrpSpPr>
          <p:cNvPr id="19" name="Group 18" descr="Picture Placeholder">
            <a:extLst>
              <a:ext uri="{FF2B5EF4-FFF2-40B4-BE49-F238E27FC236}">
                <a16:creationId xmlns:a16="http://schemas.microsoft.com/office/drawing/2014/main" id="{BB6BAB5E-56A9-4E78-8778-39484DAF3BCE}"/>
              </a:ext>
            </a:extLst>
          </p:cNvPr>
          <p:cNvGrpSpPr/>
          <p:nvPr/>
        </p:nvGrpSpPr>
        <p:grpSpPr>
          <a:xfrm>
            <a:off x="323999" y="323998"/>
            <a:ext cx="4320000" cy="6120000"/>
            <a:chOff x="180000" y="180000"/>
            <a:chExt cx="4330700" cy="6292683"/>
          </a:xfrm>
        </p:grpSpPr>
        <p:sp>
          <p:nvSpPr>
            <p:cNvPr id="20" name="Rectangle 6">
              <a:extLst>
                <a:ext uri="{FF2B5EF4-FFF2-40B4-BE49-F238E27FC236}">
                  <a16:creationId xmlns:a16="http://schemas.microsoft.com/office/drawing/2014/main" id="{68477B4D-D607-4B29-84FD-3A057814D551}"/>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6">
              <a:extLst>
                <a:ext uri="{FF2B5EF4-FFF2-40B4-BE49-F238E27FC236}">
                  <a16:creationId xmlns:a16="http://schemas.microsoft.com/office/drawing/2014/main" id="{1F9BFE96-C2A2-4D45-A2B9-0D865A368628}"/>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 name="Title 2">
            <a:extLst>
              <a:ext uri="{FF2B5EF4-FFF2-40B4-BE49-F238E27FC236}">
                <a16:creationId xmlns:a16="http://schemas.microsoft.com/office/drawing/2014/main" id="{A9D2A798-EAD7-4A9E-8E13-92C8A6523B45}"/>
              </a:ext>
            </a:extLst>
          </p:cNvPr>
          <p:cNvSpPr>
            <a:spLocks noGrp="1"/>
          </p:cNvSpPr>
          <p:nvPr>
            <p:ph type="title"/>
          </p:nvPr>
        </p:nvSpPr>
        <p:spPr/>
        <p:txBody>
          <a:bodyPr/>
          <a:lstStyle/>
          <a:p>
            <a:r>
              <a:rPr lang="en-ZA" dirty="0"/>
              <a:t>Product (cont.)</a:t>
            </a:r>
          </a:p>
        </p:txBody>
      </p:sp>
      <p:sp>
        <p:nvSpPr>
          <p:cNvPr id="12" name="Text Placeholder 11">
            <a:extLst>
              <a:ext uri="{FF2B5EF4-FFF2-40B4-BE49-F238E27FC236}">
                <a16:creationId xmlns:a16="http://schemas.microsoft.com/office/drawing/2014/main" id="{A067C501-D3C5-44F0-981A-33DA8BDEE478}"/>
              </a:ext>
            </a:extLst>
          </p:cNvPr>
          <p:cNvSpPr>
            <a:spLocks noGrp="1"/>
          </p:cNvSpPr>
          <p:nvPr>
            <p:ph type="body" sz="quarter" idx="32"/>
          </p:nvPr>
        </p:nvSpPr>
        <p:spPr>
          <a:xfrm>
            <a:off x="5111499" y="1008000"/>
            <a:ext cx="6659814" cy="634206"/>
          </a:xfrm>
        </p:spPr>
        <p:txBody>
          <a:bodyPr/>
          <a:lstStyle/>
          <a:p>
            <a:pPr algn="just"/>
            <a:r>
              <a:rPr lang="en-ZA" dirty="0"/>
              <a:t>Our product will target customers that live in almost all types of environments. There will be different plans to chose from.</a:t>
            </a:r>
            <a:endParaRPr lang="en-ZA" noProof="1"/>
          </a:p>
        </p:txBody>
      </p:sp>
      <p:pic>
        <p:nvPicPr>
          <p:cNvPr id="47" name="Picture Placeholder 21">
            <a:extLst>
              <a:ext uri="{FF2B5EF4-FFF2-40B4-BE49-F238E27FC236}">
                <a16:creationId xmlns:a16="http://schemas.microsoft.com/office/drawing/2014/main" id="{A26D9F01-4A78-1741-BD4B-121666D9E526}"/>
              </a:ext>
            </a:extLst>
          </p:cNvPr>
          <p:cNvPicPr>
            <a:picLocks noChangeAspect="1"/>
          </p:cNvPicPr>
          <p:nvPr/>
        </p:nvPicPr>
        <p:blipFill>
          <a:blip r:embed="rId3"/>
          <a:stretch>
            <a:fillRect/>
          </a:stretch>
        </p:blipFill>
        <p:spPr>
          <a:xfrm>
            <a:off x="5481261" y="2584332"/>
            <a:ext cx="517329" cy="517329"/>
          </a:xfrm>
          <a:prstGeom prst="rect">
            <a:avLst/>
          </a:prstGeom>
          <a:noFill/>
          <a:ln w="95250" cap="sq" cmpd="sng" algn="ctr">
            <a:noFill/>
            <a:prstDash val="solid"/>
            <a:miter lim="800000"/>
          </a:ln>
          <a:effectLst/>
        </p:spPr>
      </p:pic>
      <p:sp>
        <p:nvSpPr>
          <p:cNvPr id="6" name="Text Placeholder 5">
            <a:extLst>
              <a:ext uri="{FF2B5EF4-FFF2-40B4-BE49-F238E27FC236}">
                <a16:creationId xmlns:a16="http://schemas.microsoft.com/office/drawing/2014/main" id="{1EC6C5CD-54F6-47E9-8E7A-FA7BB7264AAE}"/>
              </a:ext>
            </a:extLst>
          </p:cNvPr>
          <p:cNvSpPr>
            <a:spLocks noGrp="1"/>
          </p:cNvSpPr>
          <p:nvPr>
            <p:ph type="body" sz="quarter" idx="35"/>
          </p:nvPr>
        </p:nvSpPr>
        <p:spPr/>
        <p:txBody>
          <a:bodyPr/>
          <a:lstStyle/>
          <a:p>
            <a:r>
              <a:rPr lang="en-ZA" dirty="0"/>
              <a:t>Home</a:t>
            </a:r>
          </a:p>
        </p:txBody>
      </p:sp>
      <p:sp>
        <p:nvSpPr>
          <p:cNvPr id="7" name="Text Placeholder 6">
            <a:extLst>
              <a:ext uri="{FF2B5EF4-FFF2-40B4-BE49-F238E27FC236}">
                <a16:creationId xmlns:a16="http://schemas.microsoft.com/office/drawing/2014/main" id="{110A51F8-6834-466B-82CC-026F0298D4CF}"/>
              </a:ext>
            </a:extLst>
          </p:cNvPr>
          <p:cNvSpPr>
            <a:spLocks noGrp="1"/>
          </p:cNvSpPr>
          <p:nvPr>
            <p:ph type="body" sz="quarter" idx="36"/>
          </p:nvPr>
        </p:nvSpPr>
        <p:spPr/>
        <p:txBody>
          <a:bodyPr/>
          <a:lstStyle/>
          <a:p>
            <a:r>
              <a:rPr lang="en-ZA" noProof="1"/>
              <a:t>Small homes.</a:t>
            </a:r>
          </a:p>
        </p:txBody>
      </p:sp>
      <p:pic>
        <p:nvPicPr>
          <p:cNvPr id="49" name="Picture Placeholder 30">
            <a:extLst>
              <a:ext uri="{FF2B5EF4-FFF2-40B4-BE49-F238E27FC236}">
                <a16:creationId xmlns:a16="http://schemas.microsoft.com/office/drawing/2014/main" id="{427698D4-A4B5-854F-87D5-B66DF453BD95}"/>
              </a:ext>
            </a:extLst>
          </p:cNvPr>
          <p:cNvPicPr>
            <a:picLocks noChangeAspect="1"/>
          </p:cNvPicPr>
          <p:nvPr/>
        </p:nvPicPr>
        <p:blipFill>
          <a:blip r:embed="rId4"/>
          <a:stretch>
            <a:fillRect/>
          </a:stretch>
        </p:blipFill>
        <p:spPr>
          <a:xfrm>
            <a:off x="5481261" y="4320644"/>
            <a:ext cx="517329" cy="298140"/>
          </a:xfrm>
          <a:prstGeom prst="rect">
            <a:avLst/>
          </a:prstGeom>
          <a:noFill/>
          <a:ln w="95250" cap="sq" cmpd="sng" algn="ctr">
            <a:noFill/>
            <a:prstDash val="solid"/>
            <a:miter lim="800000"/>
          </a:ln>
          <a:effectLst/>
        </p:spPr>
      </p:pic>
      <p:sp>
        <p:nvSpPr>
          <p:cNvPr id="13" name="Text Placeholder 12">
            <a:extLst>
              <a:ext uri="{FF2B5EF4-FFF2-40B4-BE49-F238E27FC236}">
                <a16:creationId xmlns:a16="http://schemas.microsoft.com/office/drawing/2014/main" id="{A1A381F4-FED1-4DBE-86B2-2C8A89D7DFFE}"/>
              </a:ext>
            </a:extLst>
          </p:cNvPr>
          <p:cNvSpPr>
            <a:spLocks noGrp="1"/>
          </p:cNvSpPr>
          <p:nvPr>
            <p:ph type="body" sz="quarter" idx="45"/>
          </p:nvPr>
        </p:nvSpPr>
        <p:spPr/>
        <p:txBody>
          <a:bodyPr/>
          <a:lstStyle/>
          <a:p>
            <a:r>
              <a:rPr lang="en-ZA" dirty="0"/>
              <a:t>Advance</a:t>
            </a:r>
          </a:p>
        </p:txBody>
      </p:sp>
      <p:sp>
        <p:nvSpPr>
          <p:cNvPr id="14" name="Text Placeholder 13">
            <a:extLst>
              <a:ext uri="{FF2B5EF4-FFF2-40B4-BE49-F238E27FC236}">
                <a16:creationId xmlns:a16="http://schemas.microsoft.com/office/drawing/2014/main" id="{EF2EF3F1-E8C0-4986-AEF2-7A4C6C331C23}"/>
              </a:ext>
            </a:extLst>
          </p:cNvPr>
          <p:cNvSpPr>
            <a:spLocks noGrp="1"/>
          </p:cNvSpPr>
          <p:nvPr>
            <p:ph type="body" sz="quarter" idx="46"/>
          </p:nvPr>
        </p:nvSpPr>
        <p:spPr/>
        <p:txBody>
          <a:bodyPr/>
          <a:lstStyle/>
          <a:p>
            <a:r>
              <a:rPr lang="en-ZA" dirty="0"/>
              <a:t>Big homes and sizeable businesses.</a:t>
            </a:r>
            <a:endParaRPr lang="en-ZA" noProof="1"/>
          </a:p>
        </p:txBody>
      </p:sp>
      <p:pic>
        <p:nvPicPr>
          <p:cNvPr id="48" name="Picture Placeholder 28">
            <a:extLst>
              <a:ext uri="{FF2B5EF4-FFF2-40B4-BE49-F238E27FC236}">
                <a16:creationId xmlns:a16="http://schemas.microsoft.com/office/drawing/2014/main" id="{C7B97DB1-24CF-8C4E-83AE-239C618BD357}"/>
              </a:ext>
            </a:extLst>
          </p:cNvPr>
          <p:cNvPicPr>
            <a:picLocks noChangeAspect="1"/>
          </p:cNvPicPr>
          <p:nvPr/>
        </p:nvPicPr>
        <p:blipFill>
          <a:blip r:embed="rId5"/>
          <a:stretch>
            <a:fillRect/>
          </a:stretch>
        </p:blipFill>
        <p:spPr>
          <a:xfrm>
            <a:off x="8878186" y="2584332"/>
            <a:ext cx="517329" cy="517329"/>
          </a:xfrm>
          <a:prstGeom prst="rect">
            <a:avLst/>
          </a:prstGeom>
          <a:noFill/>
          <a:ln w="95250" cap="sq" cmpd="sng" algn="ctr">
            <a:noFill/>
            <a:prstDash val="solid"/>
            <a:miter lim="800000"/>
          </a:ln>
          <a:effectLst/>
        </p:spPr>
      </p:pic>
      <p:sp>
        <p:nvSpPr>
          <p:cNvPr id="8" name="Text Placeholder 7">
            <a:extLst>
              <a:ext uri="{FF2B5EF4-FFF2-40B4-BE49-F238E27FC236}">
                <a16:creationId xmlns:a16="http://schemas.microsoft.com/office/drawing/2014/main" id="{3F1438D8-4715-4E36-AB12-9B63E931B12B}"/>
              </a:ext>
            </a:extLst>
          </p:cNvPr>
          <p:cNvSpPr>
            <a:spLocks noGrp="1"/>
          </p:cNvSpPr>
          <p:nvPr>
            <p:ph type="body" sz="quarter" idx="37"/>
          </p:nvPr>
        </p:nvSpPr>
        <p:spPr/>
        <p:txBody>
          <a:bodyPr/>
          <a:lstStyle/>
          <a:p>
            <a:r>
              <a:rPr lang="en-ZA" dirty="0"/>
              <a:t>Professional</a:t>
            </a:r>
          </a:p>
        </p:txBody>
      </p:sp>
      <p:sp>
        <p:nvSpPr>
          <p:cNvPr id="9" name="Text Placeholder 8">
            <a:extLst>
              <a:ext uri="{FF2B5EF4-FFF2-40B4-BE49-F238E27FC236}">
                <a16:creationId xmlns:a16="http://schemas.microsoft.com/office/drawing/2014/main" id="{C78451CB-94B6-41DA-90B3-95CAD1B0E7B0}"/>
              </a:ext>
            </a:extLst>
          </p:cNvPr>
          <p:cNvSpPr>
            <a:spLocks noGrp="1"/>
          </p:cNvSpPr>
          <p:nvPr>
            <p:ph type="body" sz="quarter" idx="38"/>
          </p:nvPr>
        </p:nvSpPr>
        <p:spPr/>
        <p:txBody>
          <a:bodyPr/>
          <a:lstStyle/>
          <a:p>
            <a:r>
              <a:rPr lang="en-ZA" dirty="0"/>
              <a:t>Small businesses or medium homes.</a:t>
            </a:r>
            <a:endParaRPr lang="en-ZA" noProof="1"/>
          </a:p>
        </p:txBody>
      </p:sp>
      <p:pic>
        <p:nvPicPr>
          <p:cNvPr id="50" name="Picture Placeholder 32">
            <a:extLst>
              <a:ext uri="{FF2B5EF4-FFF2-40B4-BE49-F238E27FC236}">
                <a16:creationId xmlns:a16="http://schemas.microsoft.com/office/drawing/2014/main" id="{307E281C-467D-CF41-83B5-78C98C613AF9}"/>
              </a:ext>
            </a:extLst>
          </p:cNvPr>
          <p:cNvPicPr>
            <a:picLocks noChangeAspect="1"/>
          </p:cNvPicPr>
          <p:nvPr/>
        </p:nvPicPr>
        <p:blipFill>
          <a:blip r:embed="rId6"/>
          <a:stretch>
            <a:fillRect/>
          </a:stretch>
        </p:blipFill>
        <p:spPr>
          <a:xfrm>
            <a:off x="8878186" y="4211050"/>
            <a:ext cx="517329" cy="517329"/>
          </a:xfrm>
          <a:prstGeom prst="rect">
            <a:avLst/>
          </a:prstGeom>
          <a:noFill/>
          <a:ln w="95250" cap="sq" cmpd="sng" algn="ctr">
            <a:noFill/>
            <a:prstDash val="solid"/>
            <a:miter lim="800000"/>
          </a:ln>
          <a:effectLst/>
        </p:spPr>
      </p:pic>
      <p:sp>
        <p:nvSpPr>
          <p:cNvPr id="15" name="Text Placeholder 14">
            <a:extLst>
              <a:ext uri="{FF2B5EF4-FFF2-40B4-BE49-F238E27FC236}">
                <a16:creationId xmlns:a16="http://schemas.microsoft.com/office/drawing/2014/main" id="{FC1DF979-98E1-4AC5-AD23-ED75468F559A}"/>
              </a:ext>
            </a:extLst>
          </p:cNvPr>
          <p:cNvSpPr>
            <a:spLocks noGrp="1"/>
          </p:cNvSpPr>
          <p:nvPr>
            <p:ph type="body" sz="quarter" idx="47"/>
          </p:nvPr>
        </p:nvSpPr>
        <p:spPr/>
        <p:txBody>
          <a:bodyPr/>
          <a:lstStyle/>
          <a:p>
            <a:r>
              <a:rPr lang="en-ZA" dirty="0"/>
              <a:t>Premium</a:t>
            </a:r>
          </a:p>
        </p:txBody>
      </p:sp>
      <p:sp>
        <p:nvSpPr>
          <p:cNvPr id="16" name="Text Placeholder 15">
            <a:extLst>
              <a:ext uri="{FF2B5EF4-FFF2-40B4-BE49-F238E27FC236}">
                <a16:creationId xmlns:a16="http://schemas.microsoft.com/office/drawing/2014/main" id="{3BA9121E-0479-4A4D-8BA9-E4CE6BAB52D6}"/>
              </a:ext>
            </a:extLst>
          </p:cNvPr>
          <p:cNvSpPr>
            <a:spLocks noGrp="1"/>
          </p:cNvSpPr>
          <p:nvPr>
            <p:ph type="body" sz="quarter" idx="48"/>
          </p:nvPr>
        </p:nvSpPr>
        <p:spPr/>
        <p:txBody>
          <a:bodyPr/>
          <a:lstStyle/>
          <a:p>
            <a:r>
              <a:rPr lang="en-ZA" dirty="0"/>
              <a:t>Large businesses.</a:t>
            </a:r>
            <a:endParaRPr lang="en-ZA" noProof="1"/>
          </a:p>
        </p:txBody>
      </p:sp>
      <p:sp>
        <p:nvSpPr>
          <p:cNvPr id="4" name="Footer Placeholder 3">
            <a:extLst>
              <a:ext uri="{FF2B5EF4-FFF2-40B4-BE49-F238E27FC236}">
                <a16:creationId xmlns:a16="http://schemas.microsoft.com/office/drawing/2014/main" id="{9DEFFB02-E0E1-473C-8DFD-6147A44007A5}"/>
              </a:ext>
            </a:extLst>
          </p:cNvPr>
          <p:cNvSpPr>
            <a:spLocks noGrp="1"/>
          </p:cNvSpPr>
          <p:nvPr>
            <p:ph type="ftr" sz="quarter" idx="10"/>
          </p:nvPr>
        </p:nvSpPr>
        <p:spPr/>
        <p:txBody>
          <a:bodyPr/>
          <a:lstStyle/>
          <a:p>
            <a:r>
              <a:rPr lang="en-ZA" dirty="0"/>
              <a:t>Product</a:t>
            </a:r>
          </a:p>
        </p:txBody>
      </p:sp>
      <p:sp>
        <p:nvSpPr>
          <p:cNvPr id="5" name="Slide Number Placeholder 4">
            <a:extLst>
              <a:ext uri="{FF2B5EF4-FFF2-40B4-BE49-F238E27FC236}">
                <a16:creationId xmlns:a16="http://schemas.microsoft.com/office/drawing/2014/main" id="{12CB0BC8-0F62-4186-A6C6-0B88B01D736F}"/>
              </a:ext>
            </a:extLst>
          </p:cNvPr>
          <p:cNvSpPr>
            <a:spLocks noGrp="1"/>
          </p:cNvSpPr>
          <p:nvPr>
            <p:ph type="sldNum" sz="quarter" idx="11"/>
          </p:nvPr>
        </p:nvSpPr>
        <p:spPr/>
        <p:txBody>
          <a:bodyPr/>
          <a:lstStyle/>
          <a:p>
            <a:fld id="{19B51A1E-902D-48AF-9020-955120F399B6}" type="slidenum">
              <a:rPr lang="en-ZA" smtClean="0"/>
              <a:pPr/>
              <a:t>8</a:t>
            </a:fld>
            <a:endParaRPr lang="en-ZA" dirty="0"/>
          </a:p>
        </p:txBody>
      </p:sp>
      <p:sp>
        <p:nvSpPr>
          <p:cNvPr id="22" name="TextBox 21">
            <a:extLst>
              <a:ext uri="{FF2B5EF4-FFF2-40B4-BE49-F238E27FC236}">
                <a16:creationId xmlns:a16="http://schemas.microsoft.com/office/drawing/2014/main" id="{B3458A18-F47E-1A4B-84C5-88C4A7D1715F}"/>
              </a:ext>
            </a:extLst>
          </p:cNvPr>
          <p:cNvSpPr txBox="1"/>
          <p:nvPr/>
        </p:nvSpPr>
        <p:spPr>
          <a:xfrm>
            <a:off x="9913435" y="6141828"/>
            <a:ext cx="1271240" cy="276999"/>
          </a:xfrm>
          <a:prstGeom prst="rect">
            <a:avLst/>
          </a:prstGeom>
          <a:solidFill>
            <a:schemeClr val="tx1"/>
          </a:solidFill>
        </p:spPr>
        <p:txBody>
          <a:bodyPr wrap="square" rtlCol="0">
            <a:spAutoFit/>
          </a:bodyPr>
          <a:lstStyle/>
          <a:p>
            <a:pPr algn="ctr"/>
            <a:r>
              <a:rPr lang="en-US" sz="1200" dirty="0">
                <a:solidFill>
                  <a:schemeClr val="bg1"/>
                </a:solidFill>
              </a:rPr>
              <a:t>Home Security</a:t>
            </a:r>
          </a:p>
        </p:txBody>
      </p:sp>
    </p:spTree>
    <p:extLst>
      <p:ext uri="{BB962C8B-B14F-4D97-AF65-F5344CB8AC3E}">
        <p14:creationId xmlns:p14="http://schemas.microsoft.com/office/powerpoint/2010/main" val="2391441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CC931-34B5-1344-86F1-CF9B589862EA}"/>
              </a:ext>
            </a:extLst>
          </p:cNvPr>
          <p:cNvSpPr>
            <a:spLocks noGrp="1"/>
          </p:cNvSpPr>
          <p:nvPr>
            <p:ph type="title"/>
          </p:nvPr>
        </p:nvSpPr>
        <p:spPr/>
        <p:txBody>
          <a:bodyPr/>
          <a:lstStyle/>
          <a:p>
            <a:r>
              <a:rPr lang="en-US" dirty="0"/>
              <a:t>Challenges</a:t>
            </a:r>
          </a:p>
        </p:txBody>
      </p:sp>
      <p:sp>
        <p:nvSpPr>
          <p:cNvPr id="4" name="Footer Placeholder 3">
            <a:extLst>
              <a:ext uri="{FF2B5EF4-FFF2-40B4-BE49-F238E27FC236}">
                <a16:creationId xmlns:a16="http://schemas.microsoft.com/office/drawing/2014/main" id="{BDA877ED-B8F9-B340-9641-AB7213AD85A3}"/>
              </a:ext>
            </a:extLst>
          </p:cNvPr>
          <p:cNvSpPr>
            <a:spLocks noGrp="1"/>
          </p:cNvSpPr>
          <p:nvPr>
            <p:ph type="ftr" sz="quarter" idx="10"/>
          </p:nvPr>
        </p:nvSpPr>
        <p:spPr/>
        <p:txBody>
          <a:bodyPr/>
          <a:lstStyle/>
          <a:p>
            <a:r>
              <a:rPr lang="en-ZA" dirty="0"/>
              <a:t>Challenges</a:t>
            </a:r>
          </a:p>
        </p:txBody>
      </p:sp>
      <p:sp>
        <p:nvSpPr>
          <p:cNvPr id="5" name="Slide Number Placeholder 4">
            <a:extLst>
              <a:ext uri="{FF2B5EF4-FFF2-40B4-BE49-F238E27FC236}">
                <a16:creationId xmlns:a16="http://schemas.microsoft.com/office/drawing/2014/main" id="{3F584972-6844-544A-B5AF-C929F21EB2D4}"/>
              </a:ext>
            </a:extLst>
          </p:cNvPr>
          <p:cNvSpPr>
            <a:spLocks noGrp="1"/>
          </p:cNvSpPr>
          <p:nvPr>
            <p:ph type="sldNum" sz="quarter" idx="11"/>
          </p:nvPr>
        </p:nvSpPr>
        <p:spPr/>
        <p:txBody>
          <a:bodyPr/>
          <a:lstStyle/>
          <a:p>
            <a:fld id="{19B51A1E-902D-48AF-9020-955120F399B6}" type="slidenum">
              <a:rPr lang="en-ZA" smtClean="0"/>
              <a:pPr/>
              <a:t>9</a:t>
            </a:fld>
            <a:endParaRPr lang="en-ZA" dirty="0"/>
          </a:p>
        </p:txBody>
      </p:sp>
      <p:sp>
        <p:nvSpPr>
          <p:cNvPr id="6" name="Text Placeholder 5">
            <a:extLst>
              <a:ext uri="{FF2B5EF4-FFF2-40B4-BE49-F238E27FC236}">
                <a16:creationId xmlns:a16="http://schemas.microsoft.com/office/drawing/2014/main" id="{BF595516-9E85-E249-A22F-DB3098BD411F}"/>
              </a:ext>
            </a:extLst>
          </p:cNvPr>
          <p:cNvSpPr>
            <a:spLocks noGrp="1"/>
          </p:cNvSpPr>
          <p:nvPr>
            <p:ph type="body" sz="quarter" idx="35"/>
          </p:nvPr>
        </p:nvSpPr>
        <p:spPr/>
        <p:txBody>
          <a:bodyPr/>
          <a:lstStyle/>
          <a:p>
            <a:r>
              <a:rPr lang="en-US" dirty="0"/>
              <a:t>Software</a:t>
            </a:r>
          </a:p>
        </p:txBody>
      </p:sp>
      <p:sp>
        <p:nvSpPr>
          <p:cNvPr id="7" name="Text Placeholder 6">
            <a:extLst>
              <a:ext uri="{FF2B5EF4-FFF2-40B4-BE49-F238E27FC236}">
                <a16:creationId xmlns:a16="http://schemas.microsoft.com/office/drawing/2014/main" id="{4CB1C9BD-4957-3B4F-B2F9-6A87BCB4747B}"/>
              </a:ext>
            </a:extLst>
          </p:cNvPr>
          <p:cNvSpPr>
            <a:spLocks noGrp="1"/>
          </p:cNvSpPr>
          <p:nvPr>
            <p:ph type="body" sz="quarter" idx="36"/>
          </p:nvPr>
        </p:nvSpPr>
        <p:spPr>
          <a:xfrm>
            <a:off x="5111900" y="4605831"/>
            <a:ext cx="1980000" cy="1008219"/>
          </a:xfrm>
        </p:spPr>
        <p:txBody>
          <a:bodyPr/>
          <a:lstStyle/>
          <a:p>
            <a:r>
              <a:rPr lang="en-US" dirty="0"/>
              <a:t>At any given time, due to various reasons, software might fail. Some reasons are failing to update, no internet access, etc.</a:t>
            </a:r>
          </a:p>
        </p:txBody>
      </p:sp>
      <p:sp>
        <p:nvSpPr>
          <p:cNvPr id="8" name="Text Placeholder 7">
            <a:extLst>
              <a:ext uri="{FF2B5EF4-FFF2-40B4-BE49-F238E27FC236}">
                <a16:creationId xmlns:a16="http://schemas.microsoft.com/office/drawing/2014/main" id="{6ADDE827-2E42-7144-A97D-BF5785010287}"/>
              </a:ext>
            </a:extLst>
          </p:cNvPr>
          <p:cNvSpPr>
            <a:spLocks noGrp="1"/>
          </p:cNvSpPr>
          <p:nvPr>
            <p:ph type="body" sz="quarter" idx="37"/>
          </p:nvPr>
        </p:nvSpPr>
        <p:spPr/>
        <p:txBody>
          <a:bodyPr/>
          <a:lstStyle/>
          <a:p>
            <a:r>
              <a:rPr lang="en-US" dirty="0"/>
              <a:t>Hardware</a:t>
            </a:r>
          </a:p>
        </p:txBody>
      </p:sp>
      <p:sp>
        <p:nvSpPr>
          <p:cNvPr id="9" name="Text Placeholder 8">
            <a:extLst>
              <a:ext uri="{FF2B5EF4-FFF2-40B4-BE49-F238E27FC236}">
                <a16:creationId xmlns:a16="http://schemas.microsoft.com/office/drawing/2014/main" id="{1E99672F-3ABF-D344-AF6E-146211D451BA}"/>
              </a:ext>
            </a:extLst>
          </p:cNvPr>
          <p:cNvSpPr>
            <a:spLocks noGrp="1"/>
          </p:cNvSpPr>
          <p:nvPr>
            <p:ph type="body" sz="quarter" idx="38"/>
          </p:nvPr>
        </p:nvSpPr>
        <p:spPr/>
        <p:txBody>
          <a:bodyPr/>
          <a:lstStyle/>
          <a:p>
            <a:r>
              <a:rPr lang="en-US" dirty="0"/>
              <a:t>Hardware can go bad due to bad weather, tampering, lack of proper care.</a:t>
            </a:r>
          </a:p>
        </p:txBody>
      </p:sp>
      <p:sp>
        <p:nvSpPr>
          <p:cNvPr id="10" name="Text Placeholder 9">
            <a:extLst>
              <a:ext uri="{FF2B5EF4-FFF2-40B4-BE49-F238E27FC236}">
                <a16:creationId xmlns:a16="http://schemas.microsoft.com/office/drawing/2014/main" id="{FF3B5882-5EC4-3D42-8239-92EBD3CE3E51}"/>
              </a:ext>
            </a:extLst>
          </p:cNvPr>
          <p:cNvSpPr>
            <a:spLocks noGrp="1"/>
          </p:cNvSpPr>
          <p:nvPr>
            <p:ph type="body" sz="quarter" idx="39"/>
          </p:nvPr>
        </p:nvSpPr>
        <p:spPr/>
        <p:txBody>
          <a:bodyPr/>
          <a:lstStyle/>
          <a:p>
            <a:r>
              <a:rPr lang="en-US" dirty="0"/>
              <a:t>Cost &amp; Maintenance</a:t>
            </a:r>
          </a:p>
        </p:txBody>
      </p:sp>
      <p:sp>
        <p:nvSpPr>
          <p:cNvPr id="11" name="Text Placeholder 10">
            <a:extLst>
              <a:ext uri="{FF2B5EF4-FFF2-40B4-BE49-F238E27FC236}">
                <a16:creationId xmlns:a16="http://schemas.microsoft.com/office/drawing/2014/main" id="{5A854835-1FA2-DC42-BAA4-78E8E21973D5}"/>
              </a:ext>
            </a:extLst>
          </p:cNvPr>
          <p:cNvSpPr>
            <a:spLocks noGrp="1"/>
          </p:cNvSpPr>
          <p:nvPr>
            <p:ph type="body" sz="quarter" idx="40"/>
          </p:nvPr>
        </p:nvSpPr>
        <p:spPr>
          <a:xfrm>
            <a:off x="9792000" y="4605832"/>
            <a:ext cx="1980000" cy="1192802"/>
          </a:xfrm>
        </p:spPr>
        <p:txBody>
          <a:bodyPr/>
          <a:lstStyle/>
          <a:p>
            <a:r>
              <a:rPr lang="en-US" dirty="0"/>
              <a:t>A product like this requires careful planning and a lot of time. It will also need a hefty amount of money for installation as well as maintenance.</a:t>
            </a:r>
          </a:p>
        </p:txBody>
      </p:sp>
      <p:pic>
        <p:nvPicPr>
          <p:cNvPr id="16" name="Picture Placeholder 10" descr="metal book shelves drawings on a ceiling">
            <a:extLst>
              <a:ext uri="{FF2B5EF4-FFF2-40B4-BE49-F238E27FC236}">
                <a16:creationId xmlns:a16="http://schemas.microsoft.com/office/drawing/2014/main" id="{6BEBEDBC-7F77-F94A-B8A2-3E592F66392B}"/>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rcRect l="32190" r="32190"/>
          <a:stretch>
            <a:fillRect/>
          </a:stretch>
        </p:blipFill>
        <p:spPr>
          <a:xfrm>
            <a:off x="143999" y="143998"/>
            <a:ext cx="4680001" cy="6480000"/>
          </a:xfrm>
        </p:spPr>
      </p:pic>
      <p:sp>
        <p:nvSpPr>
          <p:cNvPr id="17" name="TextBox 16">
            <a:extLst>
              <a:ext uri="{FF2B5EF4-FFF2-40B4-BE49-F238E27FC236}">
                <a16:creationId xmlns:a16="http://schemas.microsoft.com/office/drawing/2014/main" id="{71F80F92-2310-9841-9BE8-F8823322A432}"/>
              </a:ext>
            </a:extLst>
          </p:cNvPr>
          <p:cNvSpPr txBox="1"/>
          <p:nvPr/>
        </p:nvSpPr>
        <p:spPr>
          <a:xfrm>
            <a:off x="9913435" y="6141828"/>
            <a:ext cx="1271240" cy="276999"/>
          </a:xfrm>
          <a:prstGeom prst="rect">
            <a:avLst/>
          </a:prstGeom>
          <a:solidFill>
            <a:schemeClr val="tx1"/>
          </a:solidFill>
        </p:spPr>
        <p:txBody>
          <a:bodyPr wrap="square" rtlCol="0">
            <a:spAutoFit/>
          </a:bodyPr>
          <a:lstStyle/>
          <a:p>
            <a:pPr algn="ctr"/>
            <a:r>
              <a:rPr lang="en-US" sz="1200" dirty="0">
                <a:solidFill>
                  <a:schemeClr val="bg1"/>
                </a:solidFill>
              </a:rPr>
              <a:t>Home Security</a:t>
            </a:r>
          </a:p>
        </p:txBody>
      </p:sp>
      <p:pic>
        <p:nvPicPr>
          <p:cNvPr id="12" name="Picture 11">
            <a:extLst>
              <a:ext uri="{FF2B5EF4-FFF2-40B4-BE49-F238E27FC236}">
                <a16:creationId xmlns:a16="http://schemas.microsoft.com/office/drawing/2014/main" id="{1E1AB4B6-7FA4-B84B-8E42-E345F09287A6}"/>
              </a:ext>
            </a:extLst>
          </p:cNvPr>
          <p:cNvPicPr>
            <a:picLocks noChangeAspect="1"/>
          </p:cNvPicPr>
          <p:nvPr/>
        </p:nvPicPr>
        <p:blipFill>
          <a:blip r:embed="rId3"/>
          <a:stretch>
            <a:fillRect/>
          </a:stretch>
        </p:blipFill>
        <p:spPr>
          <a:xfrm>
            <a:off x="5697358" y="2569611"/>
            <a:ext cx="809083" cy="809083"/>
          </a:xfrm>
          <a:prstGeom prst="rect">
            <a:avLst/>
          </a:prstGeom>
        </p:spPr>
      </p:pic>
      <p:pic>
        <p:nvPicPr>
          <p:cNvPr id="14" name="Picture 13">
            <a:extLst>
              <a:ext uri="{FF2B5EF4-FFF2-40B4-BE49-F238E27FC236}">
                <a16:creationId xmlns:a16="http://schemas.microsoft.com/office/drawing/2014/main" id="{FE24E597-10E4-5141-B31D-13BFEB63CABD}"/>
              </a:ext>
            </a:extLst>
          </p:cNvPr>
          <p:cNvPicPr>
            <a:picLocks noChangeAspect="1"/>
          </p:cNvPicPr>
          <p:nvPr/>
        </p:nvPicPr>
        <p:blipFill>
          <a:blip r:embed="rId4"/>
          <a:stretch>
            <a:fillRect/>
          </a:stretch>
        </p:blipFill>
        <p:spPr>
          <a:xfrm>
            <a:off x="8098135" y="2635249"/>
            <a:ext cx="687629" cy="677806"/>
          </a:xfrm>
          <a:prstGeom prst="rect">
            <a:avLst/>
          </a:prstGeom>
        </p:spPr>
      </p:pic>
      <p:pic>
        <p:nvPicPr>
          <p:cNvPr id="18" name="Picture 17">
            <a:extLst>
              <a:ext uri="{FF2B5EF4-FFF2-40B4-BE49-F238E27FC236}">
                <a16:creationId xmlns:a16="http://schemas.microsoft.com/office/drawing/2014/main" id="{8887584A-27BA-F144-B66D-C8E491C1D70E}"/>
              </a:ext>
            </a:extLst>
          </p:cNvPr>
          <p:cNvPicPr>
            <a:picLocks noChangeAspect="1"/>
          </p:cNvPicPr>
          <p:nvPr/>
        </p:nvPicPr>
        <p:blipFill>
          <a:blip r:embed="rId5"/>
          <a:stretch>
            <a:fillRect/>
          </a:stretch>
        </p:blipFill>
        <p:spPr>
          <a:xfrm>
            <a:off x="10309002" y="2635249"/>
            <a:ext cx="945995" cy="709496"/>
          </a:xfrm>
          <a:prstGeom prst="rect">
            <a:avLst/>
          </a:prstGeom>
        </p:spPr>
      </p:pic>
    </p:spTree>
    <p:extLst>
      <p:ext uri="{BB962C8B-B14F-4D97-AF65-F5344CB8AC3E}">
        <p14:creationId xmlns:p14="http://schemas.microsoft.com/office/powerpoint/2010/main" val="110337691"/>
      </p:ext>
    </p:extLst>
  </p:cSld>
  <p:clrMapOvr>
    <a:masterClrMapping/>
  </p:clrMapOvr>
</p:sld>
</file>

<file path=ppt/theme/theme1.xml><?xml version="1.0" encoding="utf-8"?>
<a:theme xmlns:a="http://schemas.openxmlformats.org/drawingml/2006/main" name="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rchitecture Pitch Deck_SB - v5.potx" id="{28EFEF52-CA9C-4081-BA48-D8C36C41A55A}" vid="{3C737D0E-43C0-40C2-B767-70E4574259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786</Words>
  <Application>Microsoft Macintosh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Wingdings</vt:lpstr>
      <vt:lpstr>Office Theme</vt:lpstr>
      <vt:lpstr>Home Security</vt:lpstr>
      <vt:lpstr>Team</vt:lpstr>
      <vt:lpstr>Background</vt:lpstr>
      <vt:lpstr>The Problem</vt:lpstr>
      <vt:lpstr>Solution</vt:lpstr>
      <vt:lpstr>Solution (cont.)</vt:lpstr>
      <vt:lpstr>Product</vt:lpstr>
      <vt:lpstr>Product (cont.)</vt:lpstr>
      <vt:lpstr>Challenges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2018-08-01T18:12:58Z</dcterms:created>
  <dcterms:modified xsi:type="dcterms:W3CDTF">2018-09-24T23:32:55Z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2018-08-01T18:13:53.2076542Z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