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Inter"/>
      <p:regular r:id="rId18"/>
      <p:bold r:id="rId19"/>
    </p:embeddedFont>
    <p:embeddedFont>
      <p:font typeface="Inter-Regular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iokvvf55IW9ouX9YWU3DxMtDwN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Inter-bold.fntdata"/><Relationship Id="rId6" Type="http://schemas.openxmlformats.org/officeDocument/2006/relationships/slide" Target="slides/slide1.xml"/><Relationship Id="rId18" Type="http://schemas.openxmlformats.org/officeDocument/2006/relationships/font" Target="fonts/Int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image" Target="../media/image32.png"/><Relationship Id="rId6" Type="http://schemas.openxmlformats.org/officeDocument/2006/relationships/image" Target="../media/image29.png"/><Relationship Id="rId7" Type="http://schemas.openxmlformats.org/officeDocument/2006/relationships/image" Target="../media/image27.png"/><Relationship Id="rId8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26.png"/><Relationship Id="rId6" Type="http://schemas.openxmlformats.org/officeDocument/2006/relationships/image" Target="../media/image30.png"/><Relationship Id="rId7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5.png"/><Relationship Id="rId7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8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24.png"/><Relationship Id="rId6" Type="http://schemas.openxmlformats.org/officeDocument/2006/relationships/image" Target="../media/image5.png"/><Relationship Id="rId7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11" Type="http://schemas.openxmlformats.org/officeDocument/2006/relationships/image" Target="../media/image19.png"/><Relationship Id="rId10" Type="http://schemas.openxmlformats.org/officeDocument/2006/relationships/image" Target="../media/image23.png"/><Relationship Id="rId9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5.png"/><Relationship Id="rId7" Type="http://schemas.openxmlformats.org/officeDocument/2006/relationships/image" Target="../media/image21.png"/><Relationship Id="rId8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25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Internshala\2x\2x\Artboard 1@2x-100.jpg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2099601" y="3519793"/>
            <a:ext cx="79959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200" u="none" cap="none" strike="noStrike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Easiest way to earn Pocket Money and  </a:t>
            </a:r>
            <a:endParaRPr b="1" i="0" sz="3200" u="none" cap="none" strike="noStrike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200" u="none" cap="none" strike="noStrike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gain Experience</a:t>
            </a:r>
            <a:endParaRPr b="1" i="0" sz="3200" u="none" cap="none" strike="noStrike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D:\Internshala\project 6\2x\Asset 1@2x.png"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419" y="251446"/>
            <a:ext cx="1377950" cy="425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7" name="Google Shape;8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6990" y="1876922"/>
            <a:ext cx="5260488" cy="1368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Internshala\2x\2x\Artboard 3@2x-100.jpg" id="203" name="Google Shape;20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Internshala\project 6\2x\Asset 1@2x.png" id="204" name="Google Shape;20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419" y="251446"/>
            <a:ext cx="1377950" cy="4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0"/>
          <p:cNvSpPr txBox="1"/>
          <p:nvPr/>
        </p:nvSpPr>
        <p:spPr>
          <a:xfrm>
            <a:off x="1150979" y="735637"/>
            <a:ext cx="9890043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i="0" lang="en-US" sz="3700" u="none" cap="none" strike="noStrike">
                <a:solidFill>
                  <a:srgbClr val="5FB2D7"/>
                </a:solidFill>
                <a:latin typeface="Inter"/>
                <a:ea typeface="Inter"/>
                <a:cs typeface="Inter"/>
                <a:sym typeface="Inter"/>
              </a:rPr>
              <a:t>How </a:t>
            </a:r>
            <a:r>
              <a:rPr b="1" lang="en-US" sz="3700">
                <a:solidFill>
                  <a:srgbClr val="5FB2D7"/>
                </a:solidFill>
                <a:latin typeface="Inter"/>
                <a:ea typeface="Inter"/>
                <a:cs typeface="Inter"/>
                <a:sym typeface="Inter"/>
              </a:rPr>
              <a:t>does </a:t>
            </a:r>
            <a:r>
              <a:rPr b="1" i="0" lang="en-US" sz="3700" u="none" cap="none" strike="noStrike">
                <a:solidFill>
                  <a:srgbClr val="5FB2D7"/>
                </a:solidFill>
                <a:latin typeface="Inter"/>
                <a:ea typeface="Inter"/>
                <a:cs typeface="Inter"/>
                <a:sym typeface="Inter"/>
              </a:rPr>
              <a:t>Internsh</a:t>
            </a:r>
            <a:r>
              <a:rPr b="1" lang="en-US" sz="3700">
                <a:solidFill>
                  <a:srgbClr val="5FB2D7"/>
                </a:solidFill>
                <a:latin typeface="Inter"/>
                <a:ea typeface="Inter"/>
                <a:cs typeface="Inter"/>
                <a:sym typeface="Inter"/>
              </a:rPr>
              <a:t>ala work</a:t>
            </a:r>
            <a:r>
              <a:rPr b="1" i="0" lang="en-US" sz="3700" u="none" cap="none" strike="noStrike">
                <a:solidFill>
                  <a:srgbClr val="5FB2D7"/>
                </a:solidFill>
                <a:latin typeface="Inter"/>
                <a:ea typeface="Inter"/>
                <a:cs typeface="Inter"/>
                <a:sym typeface="Inter"/>
              </a:rPr>
              <a:t>?</a:t>
            </a:r>
            <a:endParaRPr b="1" i="0" sz="3700" u="none" cap="none" strike="noStrike">
              <a:solidFill>
                <a:srgbClr val="5FB2D7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rgbClr val="5FB2D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6" name="Google Shape;20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32787" y="2337590"/>
            <a:ext cx="2274956" cy="187617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0"/>
          <p:cNvSpPr/>
          <p:nvPr/>
        </p:nvSpPr>
        <p:spPr>
          <a:xfrm>
            <a:off x="4163745" y="3206260"/>
            <a:ext cx="495300" cy="29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0"/>
          <p:cNvSpPr/>
          <p:nvPr/>
        </p:nvSpPr>
        <p:spPr>
          <a:xfrm>
            <a:off x="7676839" y="3250743"/>
            <a:ext cx="495300" cy="29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8316845" y="4117042"/>
            <a:ext cx="23985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Apply &amp; Get Hired</a:t>
            </a:r>
            <a:endParaRPr b="0" i="0" sz="20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1444824" y="4125834"/>
            <a:ext cx="23985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Register for free</a:t>
            </a:r>
            <a:r>
              <a:rPr lang="en-US" sz="2000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 and </a:t>
            </a:r>
            <a:r>
              <a:rPr lang="en-US" sz="2000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complete your profile</a:t>
            </a:r>
            <a:endParaRPr sz="2000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4621825" y="4125811"/>
            <a:ext cx="29073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Explore internships from various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Profiles</a:t>
            </a:r>
            <a:endParaRPr b="0" i="0" sz="20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2" name="Google Shape;212;p10"/>
          <p:cNvPicPr preferRelativeResize="0"/>
          <p:nvPr/>
        </p:nvPicPr>
        <p:blipFill rotWithShape="1">
          <a:blip r:embed="rId6">
            <a:alphaModFix/>
          </a:blip>
          <a:srcRect b="-5025" l="5010" r="0" t="5999"/>
          <a:stretch/>
        </p:blipFill>
        <p:spPr>
          <a:xfrm>
            <a:off x="8269245" y="2097745"/>
            <a:ext cx="2587062" cy="2091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19710" y="2241498"/>
            <a:ext cx="1926887" cy="19159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Google Shape;214;p10"/>
          <p:cNvGrpSpPr/>
          <p:nvPr/>
        </p:nvGrpSpPr>
        <p:grpSpPr>
          <a:xfrm>
            <a:off x="3692210" y="5545276"/>
            <a:ext cx="4807581" cy="459900"/>
            <a:chOff x="3692210" y="5545276"/>
            <a:chExt cx="4807581" cy="459900"/>
          </a:xfrm>
        </p:grpSpPr>
        <p:sp>
          <p:nvSpPr>
            <p:cNvPr id="215" name="Google Shape;215;p10"/>
            <p:cNvSpPr/>
            <p:nvPr/>
          </p:nvSpPr>
          <p:spPr>
            <a:xfrm>
              <a:off x="3894081" y="5583144"/>
              <a:ext cx="4545617" cy="334103"/>
            </a:xfrm>
            <a:prstGeom prst="roundRect">
              <a:avLst>
                <a:gd fmla="val 50000" name="adj"/>
              </a:avLst>
            </a:prstGeom>
            <a:solidFill>
              <a:srgbClr val="7570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0"/>
            <p:cNvSpPr txBox="1"/>
            <p:nvPr/>
          </p:nvSpPr>
          <p:spPr>
            <a:xfrm>
              <a:off x="3692210" y="5545276"/>
              <a:ext cx="4807581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Go to - https://internshala.com/internships</a:t>
              </a:r>
              <a:endPara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pic>
        <p:nvPicPr>
          <p:cNvPr id="217" name="Google Shape;217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78586" y="6295600"/>
            <a:ext cx="1034829" cy="2684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18" name="Google Shape;218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64065" y="6335736"/>
            <a:ext cx="1063870" cy="276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Internshala\2x\2x\Artboard 3@2x-100.jpg" id="223" name="Google Shape;2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Internshala\project 6\2x\Asset 1@2x.png" id="224" name="Google Shape;22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419" y="251446"/>
            <a:ext cx="1377950" cy="4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1"/>
          <p:cNvSpPr txBox="1"/>
          <p:nvPr/>
        </p:nvSpPr>
        <p:spPr>
          <a:xfrm>
            <a:off x="2312716" y="953368"/>
            <a:ext cx="7560600" cy="11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3500" u="none" cap="none" strike="noStrike">
                <a:solidFill>
                  <a:srgbClr val="5FB2D7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r>
              <a:rPr b="1" i="0" lang="en-US" sz="3500" u="none" cap="none" strike="noStrike">
                <a:solidFill>
                  <a:srgbClr val="5FB2D7"/>
                </a:solidFill>
                <a:latin typeface="Inter"/>
                <a:ea typeface="Inter"/>
                <a:cs typeface="Inter"/>
                <a:sym typeface="Inter"/>
              </a:rPr>
              <a:t> word </a:t>
            </a:r>
            <a:r>
              <a:rPr b="0" i="0" lang="en-US" sz="3500" u="none" cap="none" strike="noStrike">
                <a:solidFill>
                  <a:srgbClr val="5FB2D7"/>
                </a:solidFill>
                <a:latin typeface="Inter"/>
                <a:ea typeface="Inter"/>
                <a:cs typeface="Inter"/>
                <a:sym typeface="Inter"/>
              </a:rPr>
              <a:t>from interns</a:t>
            </a:r>
            <a:endParaRPr b="0" i="0" sz="3500" u="none" cap="none" strike="noStrike">
              <a:solidFill>
                <a:srgbClr val="5FB2D7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5FB2D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6" name="Google Shape;226;p11"/>
          <p:cNvSpPr/>
          <p:nvPr/>
        </p:nvSpPr>
        <p:spPr>
          <a:xfrm>
            <a:off x="3149753" y="2129143"/>
            <a:ext cx="1989175" cy="1981781"/>
          </a:xfrm>
          <a:prstGeom prst="roundRect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95600" y="2189421"/>
            <a:ext cx="1873563" cy="187356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1"/>
          <p:cNvSpPr/>
          <p:nvPr/>
        </p:nvSpPr>
        <p:spPr>
          <a:xfrm>
            <a:off x="3127249" y="4334608"/>
            <a:ext cx="2009920" cy="360484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1"/>
          <p:cNvSpPr/>
          <p:nvPr/>
        </p:nvSpPr>
        <p:spPr>
          <a:xfrm>
            <a:off x="2365123" y="4976437"/>
            <a:ext cx="3449041" cy="1200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Earned stipend: INR 15,000</a:t>
            </a:r>
            <a:endParaRPr b="0" i="0" sz="18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Bought DSLR camera </a:t>
            </a:r>
            <a:endParaRPr b="0" i="0" sz="18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with his stipend</a:t>
            </a:r>
            <a:endParaRPr b="0" i="0" sz="18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0" name="Google Shape;230;p11"/>
          <p:cNvSpPr/>
          <p:nvPr/>
        </p:nvSpPr>
        <p:spPr>
          <a:xfrm>
            <a:off x="7050024" y="2123986"/>
            <a:ext cx="1998778" cy="1991348"/>
          </a:xfrm>
          <a:prstGeom prst="roundRect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19048" y="2173918"/>
            <a:ext cx="1857676" cy="1857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1"/>
          <p:cNvSpPr/>
          <p:nvPr/>
        </p:nvSpPr>
        <p:spPr>
          <a:xfrm>
            <a:off x="6896094" y="4346332"/>
            <a:ext cx="2291862" cy="360484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1"/>
          <p:cNvSpPr/>
          <p:nvPr/>
        </p:nvSpPr>
        <p:spPr>
          <a:xfrm>
            <a:off x="6188229" y="4862185"/>
            <a:ext cx="3843806" cy="1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Earned stipend: INR 15,000</a:t>
            </a:r>
            <a:endParaRPr b="0" i="0" sz="18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Bought gifts for his parents</a:t>
            </a:r>
            <a:endParaRPr b="0" i="0" sz="18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with his stipend</a:t>
            </a:r>
            <a:endParaRPr b="0" i="0" sz="18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3228244" y="4324732"/>
            <a:ext cx="2011268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Ujjwal Agarwal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1"/>
          <p:cNvSpPr/>
          <p:nvPr/>
        </p:nvSpPr>
        <p:spPr>
          <a:xfrm>
            <a:off x="6894525" y="4352175"/>
            <a:ext cx="229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Nithish Venkatesh</a:t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Image" id="236" name="Google Shape;236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64065" y="6335736"/>
            <a:ext cx="1063870" cy="276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Internshala\2x\2x\Artboard 3@2x-100.jpg" id="241" name="Google Shape;24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Internshala\project 6\2x\Asset 1@2x.png" id="242" name="Google Shape;24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419" y="251446"/>
            <a:ext cx="1377950" cy="4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2"/>
          <p:cNvSpPr/>
          <p:nvPr/>
        </p:nvSpPr>
        <p:spPr>
          <a:xfrm>
            <a:off x="4397100" y="2998050"/>
            <a:ext cx="339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4500" u="none" cap="none" strike="noStrik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Questions?</a:t>
            </a:r>
            <a:endParaRPr b="1" i="0" sz="4500" u="none" cap="none" strike="noStrike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44" name="Google Shape;24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78586" y="6295600"/>
            <a:ext cx="1034829" cy="2684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5" name="Google Shape;245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64065" y="6335736"/>
            <a:ext cx="1063870" cy="27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02450" y="1078875"/>
            <a:ext cx="6303150" cy="484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Internshala\2x\2x\Artboard 3@2x-100.jpg"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/>
          <p:nvPr/>
        </p:nvSpPr>
        <p:spPr>
          <a:xfrm>
            <a:off x="1341791" y="2726964"/>
            <a:ext cx="88308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      Colleges have reopened and students </a:t>
            </a:r>
            <a:endParaRPr b="0" i="0" sz="22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5720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      </a:t>
            </a:r>
            <a:r>
              <a:rPr b="0" i="0" lang="en-US" sz="22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are at home due to COVID-19 situation.</a:t>
            </a:r>
            <a:endParaRPr b="0" i="0" sz="22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1341791" y="3856202"/>
            <a:ext cx="89397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      Classes are taking place online, which </a:t>
            </a:r>
            <a:endParaRPr b="0" i="0" sz="2200" u="none" cap="none" strike="noStrike">
              <a:solidFill>
                <a:srgbClr val="26262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5720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      </a:t>
            </a:r>
            <a:r>
              <a:rPr b="0" i="0" lang="en-US" sz="220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leaves some spare time with the students.</a:t>
            </a:r>
            <a:endParaRPr b="0" i="0" sz="2200" u="none" cap="none" strike="noStrike">
              <a:solidFill>
                <a:srgbClr val="26262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2569736" y="1034576"/>
            <a:ext cx="71346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3700" u="none" cap="none" strike="noStrike">
                <a:solidFill>
                  <a:srgbClr val="5FB2D7"/>
                </a:solidFill>
                <a:latin typeface="Inter-Regular"/>
                <a:ea typeface="Inter-Regular"/>
                <a:cs typeface="Inter-Regular"/>
                <a:sym typeface="Inter-Regular"/>
              </a:rPr>
              <a:t>Current scenario?</a:t>
            </a:r>
            <a:endParaRPr b="1" i="0" sz="3700" u="none" cap="none" strike="noStrike">
              <a:solidFill>
                <a:srgbClr val="5FB2D7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cxnSp>
        <p:nvCxnSpPr>
          <p:cNvPr id="96" name="Google Shape;96;p2"/>
          <p:cNvCxnSpPr/>
          <p:nvPr/>
        </p:nvCxnSpPr>
        <p:spPr>
          <a:xfrm>
            <a:off x="2286005" y="2215664"/>
            <a:ext cx="7702062" cy="879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D:\Internshala\project 6\2x\Asset 1@2x.png"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419" y="251446"/>
            <a:ext cx="1377950" cy="4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/>
          <p:nvPr/>
        </p:nvSpPr>
        <p:spPr>
          <a:xfrm>
            <a:off x="1573991" y="3015761"/>
            <a:ext cx="114300" cy="1143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573991" y="4143380"/>
            <a:ext cx="114300" cy="1143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" id="100" name="Google Shape;10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4065" y="6335736"/>
            <a:ext cx="1063870" cy="27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99943" y="2368075"/>
            <a:ext cx="3513032" cy="27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Internshala\2x\2x\Artboard 3@2x-100.jpg"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Internshala\project 6\2x\Asset 1@2x.png" id="107" name="Google Shape;10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419" y="251446"/>
            <a:ext cx="1377950" cy="4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2528700" y="1254376"/>
            <a:ext cx="71346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n-US" sz="3700" u="none" cap="none" strike="noStrike">
                <a:solidFill>
                  <a:srgbClr val="5FB2D7"/>
                </a:solidFill>
                <a:latin typeface="Inter-Regular"/>
                <a:ea typeface="Inter-Regular"/>
                <a:cs typeface="Inter-Regular"/>
                <a:sym typeface="Inter-Regular"/>
              </a:rPr>
              <a:t>How can you utilize your time in the best way?</a:t>
            </a:r>
            <a:endParaRPr b="1" i="0" sz="3700" u="none" cap="none" strike="noStrike">
              <a:solidFill>
                <a:srgbClr val="5FB2D7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615353" y="4755492"/>
            <a:ext cx="37098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Part time - Work from home </a:t>
            </a:r>
            <a:endParaRPr b="0" i="0" sz="20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internships</a:t>
            </a:r>
            <a:endParaRPr b="0" i="0" sz="20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4606725" y="4764284"/>
            <a:ext cx="31143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Campus Ambassador </a:t>
            </a:r>
            <a:br>
              <a:rPr b="0" i="0" lang="en-US" sz="20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0" i="0" lang="en-US" sz="20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 internships</a:t>
            </a:r>
            <a:endParaRPr b="0" i="0" sz="20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8302888" y="4761072"/>
            <a:ext cx="31143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Volunteering Activities</a:t>
            </a:r>
            <a:endParaRPr b="0" i="0" sz="20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Image" id="112" name="Google Shape;11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4065" y="6335736"/>
            <a:ext cx="1063870" cy="276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Internshala\project 6\2x\Asset 4@2x.png" id="113" name="Google Shape;11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82882" y="2897065"/>
            <a:ext cx="1667655" cy="1713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Internshala\project 6\2x\Asset 5@2x.png" id="114" name="Google Shape;114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65776" y="2795623"/>
            <a:ext cx="2062798" cy="1916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Internshala\project 6\2x\Asset 6@2x.png" id="115" name="Google Shape;115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29035" y="2952740"/>
            <a:ext cx="2146967" cy="1602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Internshala\2x\2x\Artboard 3@2x-100.jpg"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Internshala\project 6\2x\Asset 1@2x.png" id="121" name="Google Shape;12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419" y="251446"/>
            <a:ext cx="1377950" cy="4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/>
        </p:nvSpPr>
        <p:spPr>
          <a:xfrm>
            <a:off x="1871218" y="1027313"/>
            <a:ext cx="8449564" cy="11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b="1" i="0" lang="en-US" sz="3700" u="none" cap="none" strike="noStrike">
                <a:solidFill>
                  <a:srgbClr val="5FB2D7"/>
                </a:solidFill>
                <a:latin typeface="Inter-Regular"/>
                <a:ea typeface="Inter-Regular"/>
                <a:cs typeface="Inter-Regular"/>
                <a:sym typeface="Inter-Regular"/>
              </a:rPr>
              <a:t>Why should you go for Part-time Internships?</a:t>
            </a:r>
            <a:endParaRPr b="1" i="0" sz="3700" u="none" cap="none" strike="noStrike">
              <a:solidFill>
                <a:srgbClr val="5FB2D7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grpSp>
        <p:nvGrpSpPr>
          <p:cNvPr id="123" name="Google Shape;123;p4"/>
          <p:cNvGrpSpPr/>
          <p:nvPr/>
        </p:nvGrpSpPr>
        <p:grpSpPr>
          <a:xfrm>
            <a:off x="4817795" y="2487752"/>
            <a:ext cx="2411322" cy="3158332"/>
            <a:chOff x="4651129" y="2733631"/>
            <a:chExt cx="2633331" cy="3449117"/>
          </a:xfrm>
        </p:grpSpPr>
        <p:grpSp>
          <p:nvGrpSpPr>
            <p:cNvPr id="124" name="Google Shape;124;p4"/>
            <p:cNvGrpSpPr/>
            <p:nvPr/>
          </p:nvGrpSpPr>
          <p:grpSpPr>
            <a:xfrm>
              <a:off x="4651129" y="2733631"/>
              <a:ext cx="2633331" cy="1440666"/>
              <a:chOff x="4566576" y="3578779"/>
              <a:chExt cx="2522819" cy="1380206"/>
            </a:xfrm>
          </p:grpSpPr>
          <p:pic>
            <p:nvPicPr>
              <p:cNvPr descr="D:\Internshala\project 6\2x\2x\Asset 3@2x.png" id="125" name="Google Shape;125;p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66576" y="4271198"/>
                <a:ext cx="585514" cy="68778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:\Internshala\project 6\2x\2x\Asset 3@2x.png" id="126" name="Google Shape;126;p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766441">
                <a:off x="4887719" y="3625264"/>
                <a:ext cx="484138" cy="5687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:\Internshala\project 6\2x\2x\Asset 3@2x.png" id="127" name="Google Shape;127;p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4458270">
                <a:off x="6633690" y="3830800"/>
                <a:ext cx="379533" cy="44582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8" name="Google Shape;128;p4"/>
            <p:cNvSpPr/>
            <p:nvPr/>
          </p:nvSpPr>
          <p:spPr>
            <a:xfrm>
              <a:off x="5242148" y="6133179"/>
              <a:ext cx="1689897" cy="495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" id="129" name="Google Shape;129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64065" y="6335736"/>
            <a:ext cx="1063870" cy="276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Internshala\project 6\2x\Asset 2@2x.png" id="130" name="Google Shape;130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55895" y="2808859"/>
            <a:ext cx="1758950" cy="29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Internshala\2x\2x\Artboard 3@2x-100.jpg" id="135" name="Google Shape;1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/>
          <p:nvPr/>
        </p:nvSpPr>
        <p:spPr>
          <a:xfrm>
            <a:off x="2085375" y="4517475"/>
            <a:ext cx="2842200" cy="871200"/>
          </a:xfrm>
          <a:prstGeom prst="rect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:\Internshala\project 6\2x\Asset 1@2x.png" id="137" name="Google Shape;13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419" y="251446"/>
            <a:ext cx="1377950" cy="4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/>
        </p:nvSpPr>
        <p:spPr>
          <a:xfrm>
            <a:off x="2085375" y="4517475"/>
            <a:ext cx="284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Work just 2-3 hours </a:t>
            </a:r>
            <a:endParaRPr b="0" i="0" sz="20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a day</a:t>
            </a:r>
            <a:endParaRPr b="0" i="0" sz="20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5">
            <a:alphaModFix/>
          </a:blip>
          <a:srcRect b="16144" l="19478" r="20082" t="15789"/>
          <a:stretch/>
        </p:blipFill>
        <p:spPr>
          <a:xfrm>
            <a:off x="2221532" y="1331871"/>
            <a:ext cx="2637688" cy="2970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Internshala\project 6\2x\2x\2x\Asset 1@2x.png" id="140" name="Google Shape;14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22224" y="1479374"/>
            <a:ext cx="2056225" cy="2701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Internshala\project 6\2x\2x\2x\Asset 2@2x.png" id="141" name="Google Shape;14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-3030504">
            <a:off x="8919620" y="3481555"/>
            <a:ext cx="1142043" cy="143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78586" y="6295600"/>
            <a:ext cx="1034829" cy="2684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3" name="Google Shape;143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64065" y="6335736"/>
            <a:ext cx="1063870" cy="27666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/>
          <p:nvPr/>
        </p:nvSpPr>
        <p:spPr>
          <a:xfrm>
            <a:off x="7114575" y="4517475"/>
            <a:ext cx="2842200" cy="871200"/>
          </a:xfrm>
          <a:prstGeom prst="rect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7114700" y="4555900"/>
            <a:ext cx="284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V</a:t>
            </a:r>
            <a:r>
              <a:rPr b="0" i="0" lang="en-US" sz="20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alue addition to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resume</a:t>
            </a:r>
            <a:endParaRPr b="0" i="0" sz="20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Internshala\2x\2x\Artboard 3@2x-100.jpg" id="150" name="Google Shape;1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Internshala\project 6\2x\Asset 1@2x.png" id="151" name="Google Shape;15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419" y="251446"/>
            <a:ext cx="1377950" cy="4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/>
          <p:nvPr/>
        </p:nvSpPr>
        <p:spPr>
          <a:xfrm>
            <a:off x="6482108" y="4593674"/>
            <a:ext cx="3675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Improve Job prospects</a:t>
            </a:r>
            <a:endParaRPr b="0" i="0" sz="20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A picture containing drawing, flower&#10;&#10;Description automatically generated" id="153" name="Google Shape;153;p6"/>
          <p:cNvPicPr preferRelativeResize="0"/>
          <p:nvPr/>
        </p:nvPicPr>
        <p:blipFill rotWithShape="1">
          <a:blip r:embed="rId5">
            <a:alphaModFix/>
          </a:blip>
          <a:srcRect b="11392" l="11420" r="15461" t="10475"/>
          <a:stretch/>
        </p:blipFill>
        <p:spPr>
          <a:xfrm>
            <a:off x="1875875" y="1065449"/>
            <a:ext cx="3129249" cy="334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 txBox="1"/>
          <p:nvPr/>
        </p:nvSpPr>
        <p:spPr>
          <a:xfrm>
            <a:off x="2042345" y="4593674"/>
            <a:ext cx="28851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Earn Pocket Money</a:t>
            </a:r>
            <a:endParaRPr b="0" i="0" sz="20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Image" id="155" name="Google Shape;15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64065" y="6335736"/>
            <a:ext cx="1063870" cy="276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Internshala\project 6\2x\Asset 7@2x.png" id="156" name="Google Shape;156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13425" y="1596801"/>
            <a:ext cx="3371826" cy="250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6"/>
          <p:cNvSpPr/>
          <p:nvPr/>
        </p:nvSpPr>
        <p:spPr>
          <a:xfrm>
            <a:off x="2085375" y="4593675"/>
            <a:ext cx="2842200" cy="501300"/>
          </a:xfrm>
          <a:prstGeom prst="rect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6733575" y="4593675"/>
            <a:ext cx="3191700" cy="501300"/>
          </a:xfrm>
          <a:prstGeom prst="rect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Internshala\2x\2x\Artboard 3@2x-100.jpg" id="163" name="Google Shape;1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Internshala\project 6\2x\Asset 1@2x.png" id="164" name="Google Shape;16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419" y="251446"/>
            <a:ext cx="1377950" cy="4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7"/>
          <p:cNvSpPr txBox="1"/>
          <p:nvPr/>
        </p:nvSpPr>
        <p:spPr>
          <a:xfrm>
            <a:off x="1178267" y="1008200"/>
            <a:ext cx="9835466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n-US" sz="3700" u="none" cap="none" strike="noStrike">
                <a:solidFill>
                  <a:srgbClr val="5FB2D7"/>
                </a:solidFill>
                <a:latin typeface="Inter"/>
                <a:ea typeface="Inter"/>
                <a:cs typeface="Inter"/>
                <a:sym typeface="Inter"/>
              </a:rPr>
              <a:t>Most preferred categories of Internships</a:t>
            </a:r>
            <a:endParaRPr b="1" i="0" sz="3700" u="none" cap="none" strike="noStrike">
              <a:solidFill>
                <a:srgbClr val="5FB2D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878841" y="3458061"/>
            <a:ext cx="2885100" cy="4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Marketing</a:t>
            </a:r>
            <a:endParaRPr b="0" i="0" sz="20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4648515" y="3447705"/>
            <a:ext cx="2885100" cy="4385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Research</a:t>
            </a:r>
            <a:endParaRPr b="0" i="0" sz="20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2640674" y="5394079"/>
            <a:ext cx="2885100" cy="4352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Graphic Designing </a:t>
            </a:r>
            <a:endParaRPr b="0" i="0" sz="20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8264367" y="3458061"/>
            <a:ext cx="2885100" cy="4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Operations</a:t>
            </a:r>
            <a:endParaRPr b="0" i="0" sz="20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6507100" y="5395182"/>
            <a:ext cx="2885100" cy="4341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Content Writing</a:t>
            </a:r>
            <a:endParaRPr b="0" i="0" sz="20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1" name="Google Shape;17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78586" y="6295600"/>
            <a:ext cx="1034829" cy="2684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2" name="Google Shape;17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64065" y="6335736"/>
            <a:ext cx="1063870" cy="276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Internshala\project 6\2x\Asset 8@2x.png" id="173" name="Google Shape;173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30284" y="2269757"/>
            <a:ext cx="1734123" cy="12244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Internshala\project 6\2x\Asset 9@2x.png" id="174" name="Google Shape;174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961119" y="2392679"/>
            <a:ext cx="1491425" cy="1108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Internshala\project 6\2x\Asset 10@2x.png" id="175" name="Google Shape;175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82111" y="4329213"/>
            <a:ext cx="1956817" cy="11663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Internshala\project 6\2x\Asset 11@2x.png" id="176" name="Google Shape;176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79219" y="4322359"/>
            <a:ext cx="1708165" cy="10625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Internshala\project 6\2x\Asset 12@2x.png" id="177" name="Google Shape;177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212213" y="2081785"/>
            <a:ext cx="1645789" cy="1366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Internshala\2x\2x\Artboard 3@2x-100.jpg" id="182" name="Google Shape;1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Internshala\project 6\2x\Asset 1@2x.png" id="183" name="Google Shape;18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419" y="251446"/>
            <a:ext cx="1377950" cy="4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/>
          <p:nvPr/>
        </p:nvSpPr>
        <p:spPr>
          <a:xfrm>
            <a:off x="1758306" y="1016992"/>
            <a:ext cx="8675388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3700" u="none" cap="none" strike="noStrike">
                <a:solidFill>
                  <a:srgbClr val="5FB2D7"/>
                </a:solidFill>
                <a:latin typeface="Inter"/>
                <a:ea typeface="Inter"/>
                <a:cs typeface="Inter"/>
                <a:sym typeface="Inter"/>
              </a:rPr>
              <a:t>How to get Part-time Internships?</a:t>
            </a:r>
            <a:endParaRPr b="1" i="0" sz="3700" u="none" cap="none" strike="noStrike">
              <a:solidFill>
                <a:srgbClr val="5FB2D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2172782" y="4595702"/>
            <a:ext cx="8016046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4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Internshala, </a:t>
            </a:r>
            <a:r>
              <a:rPr b="0" i="0" lang="en-US" sz="28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World’s No. 1</a:t>
            </a:r>
            <a:r>
              <a:rPr b="0" i="0" lang="en-US" sz="24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 Internship Platform!</a:t>
            </a:r>
            <a:endParaRPr b="0" i="0" sz="12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1758073" y="5053479"/>
            <a:ext cx="8845465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“Students can apply to part-time internships completely free of cost”</a:t>
            </a:r>
            <a:endParaRPr b="0" i="0" sz="20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7" name="Google Shape;18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61454" y="2223310"/>
            <a:ext cx="3069093" cy="21871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8" name="Google Shape;188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64065" y="6335736"/>
            <a:ext cx="1063870" cy="276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Internshala\2x\2x\Artboard 3@2x-100.jpg" id="193" name="Google Shape;1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Internshala\project 6\2x\Asset 1@2x.png" id="194" name="Google Shape;19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419" y="251446"/>
            <a:ext cx="1377950" cy="4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9"/>
          <p:cNvSpPr/>
          <p:nvPr/>
        </p:nvSpPr>
        <p:spPr>
          <a:xfrm>
            <a:off x="5307750" y="2389700"/>
            <a:ext cx="6182400" cy="26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24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5 Lakh + students have got a </a:t>
            </a:r>
            <a:endParaRPr b="0" i="0" sz="24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Part-time internship through </a:t>
            </a:r>
            <a:r>
              <a:rPr b="1" i="0" lang="en-US" sz="24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Internshala</a:t>
            </a:r>
            <a:r>
              <a:rPr b="0" i="0" lang="en-US" sz="24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24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and</a:t>
            </a:r>
            <a:r>
              <a:rPr lang="en-US"/>
              <a:t>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earned up to </a:t>
            </a:r>
            <a:r>
              <a:rPr lang="en-US" sz="2400">
                <a:solidFill>
                  <a:srgbClr val="434343"/>
                </a:solidFill>
              </a:rPr>
              <a:t>₹</a:t>
            </a:r>
            <a:r>
              <a:rPr lang="en-US" sz="24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1,20,000 as Stipend </a:t>
            </a:r>
            <a:endParaRPr b="0" i="0" sz="24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5307750" y="1842800"/>
            <a:ext cx="56214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3700" u="none" cap="none" strike="noStrike">
                <a:solidFill>
                  <a:srgbClr val="5FB2D7"/>
                </a:solidFill>
                <a:latin typeface="Inter"/>
                <a:ea typeface="Inter"/>
                <a:cs typeface="Inter"/>
                <a:sym typeface="Inter"/>
              </a:rPr>
              <a:t>Did you know?</a:t>
            </a:r>
            <a:endParaRPr b="1" i="0" sz="3700" u="none" cap="none" strike="noStrike">
              <a:solidFill>
                <a:srgbClr val="5FB2D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Image" id="197" name="Google Shape;19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4065" y="6335736"/>
            <a:ext cx="1063870" cy="27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90850" y="1575500"/>
            <a:ext cx="4005299" cy="350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2020-03-02T18:32:02Z</dcterms:created>
  <dc:creator>Saahiba Singh</dc:creator>
</cp:coreProperties>
</file>