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70" r:id="rId13"/>
    <p:sldId id="272" r:id="rId14"/>
    <p:sldId id="271" r:id="rId15"/>
    <p:sldId id="275" r:id="rId16"/>
    <p:sldId id="280" r:id="rId17"/>
    <p:sldId id="279" r:id="rId18"/>
    <p:sldId id="282" r:id="rId19"/>
    <p:sldId id="287" r:id="rId20"/>
    <p:sldId id="285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an rai" userId="9a8325d7169af320" providerId="LiveId" clId="{7B8C0524-393E-4FBB-BCA5-29E49CD8A31F}"/>
    <pc:docChg chg="custSel modSld">
      <pc:chgData name="kishan rai" userId="9a8325d7169af320" providerId="LiveId" clId="{7B8C0524-393E-4FBB-BCA5-29E49CD8A31F}" dt="2021-02-17T08:39:14.938" v="32" actId="207"/>
      <pc:docMkLst>
        <pc:docMk/>
      </pc:docMkLst>
      <pc:sldChg chg="modSp mod">
        <pc:chgData name="kishan rai" userId="9a8325d7169af320" providerId="LiveId" clId="{7B8C0524-393E-4FBB-BCA5-29E49CD8A31F}" dt="2021-02-17T08:39:14.938" v="32" actId="207"/>
        <pc:sldMkLst>
          <pc:docMk/>
          <pc:sldMk cId="0" sldId="288"/>
        </pc:sldMkLst>
        <pc:spChg chg="mod">
          <ac:chgData name="kishan rai" userId="9a8325d7169af320" providerId="LiveId" clId="{7B8C0524-393E-4FBB-BCA5-29E49CD8A31F}" dt="2021-02-17T08:39:14.938" v="32" actId="207"/>
          <ac:spMkLst>
            <pc:docMk/>
            <pc:sldMk cId="0" sldId="288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1FC-4AF8-457B-810B-704FD2B6A244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C484-C16D-4F0C-9E1A-DD2CE50EDD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1FC-4AF8-457B-810B-704FD2B6A244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C484-C16D-4F0C-9E1A-DD2CE50EDD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1FC-4AF8-457B-810B-704FD2B6A244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C484-C16D-4F0C-9E1A-DD2CE50EDD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1FC-4AF8-457B-810B-704FD2B6A244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C484-C16D-4F0C-9E1A-DD2CE50EDD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1FC-4AF8-457B-810B-704FD2B6A244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C484-C16D-4F0C-9E1A-DD2CE50EDD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1FC-4AF8-457B-810B-704FD2B6A244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C484-C16D-4F0C-9E1A-DD2CE50EDD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1FC-4AF8-457B-810B-704FD2B6A244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C484-C16D-4F0C-9E1A-DD2CE50EDD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1FC-4AF8-457B-810B-704FD2B6A244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C484-C16D-4F0C-9E1A-DD2CE50EDD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1FC-4AF8-457B-810B-704FD2B6A244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C484-C16D-4F0C-9E1A-DD2CE50EDD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1FC-4AF8-457B-810B-704FD2B6A244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C484-C16D-4F0C-9E1A-DD2CE50EDD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41FC-4AF8-457B-810B-704FD2B6A244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C484-C16D-4F0C-9E1A-DD2CE50EDD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41FC-4AF8-457B-810B-704FD2B6A244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AC484-C16D-4F0C-9E1A-DD2CE50EDD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Agency FB" pitchFamily="34" charset="0"/>
              </a:rPr>
              <a:t>Shri Ram College Of Engineering &amp; Management, Palwal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524000"/>
            <a:ext cx="8610600" cy="5334000"/>
          </a:xfrm>
        </p:spPr>
        <p:txBody>
          <a:bodyPr vert="horz" numCol="1" anchor="t" anchorCtr="0">
            <a:normAutofit fontScale="70000" lnSpcReduction="20000"/>
          </a:bodyPr>
          <a:lstStyle/>
          <a:p>
            <a:pPr algn="ctr">
              <a:buNone/>
            </a:pPr>
            <a:r>
              <a:rPr lang="en-US" sz="4600" b="1" u="sng" dirty="0">
                <a:solidFill>
                  <a:schemeClr val="bg1"/>
                </a:solidFill>
                <a:latin typeface="Agency FB" pitchFamily="34" charset="0"/>
              </a:rPr>
              <a:t>Department of Computer Science of Engineering</a:t>
            </a:r>
          </a:p>
          <a:p>
            <a:pPr algn="r">
              <a:buNone/>
            </a:pPr>
            <a:endParaRPr lang="en-US" dirty="0">
              <a:latin typeface="Arial Narrow" pitchFamily="34" charset="0"/>
            </a:endParaRPr>
          </a:p>
          <a:p>
            <a:pPr algn="r">
              <a:buNone/>
            </a:pPr>
            <a:endParaRPr lang="en-US" dirty="0">
              <a:latin typeface="Arial Narrow" pitchFamily="34" charset="0"/>
            </a:endParaRPr>
          </a:p>
          <a:p>
            <a:pPr algn="r">
              <a:buNone/>
            </a:pPr>
            <a:endParaRPr lang="en-US" dirty="0">
              <a:latin typeface="Arial Narrow" pitchFamily="34" charset="0"/>
            </a:endParaRPr>
          </a:p>
          <a:p>
            <a:pPr algn="r">
              <a:buNone/>
            </a:pPr>
            <a:endParaRPr lang="en-US" dirty="0">
              <a:latin typeface="Arial Narrow" pitchFamily="34" charset="0"/>
            </a:endParaRPr>
          </a:p>
          <a:p>
            <a:pPr algn="ctr">
              <a:buNone/>
            </a:pPr>
            <a:r>
              <a:rPr lang="en-US" sz="5700" dirty="0">
                <a:solidFill>
                  <a:srgbClr val="FFC000"/>
                </a:solidFill>
                <a:latin typeface="Algerian" pitchFamily="82" charset="0"/>
              </a:rPr>
              <a:t>Presentation</a:t>
            </a:r>
          </a:p>
          <a:p>
            <a:pPr algn="ctr">
              <a:buNone/>
            </a:pPr>
            <a:r>
              <a:rPr lang="en-US" sz="5700" dirty="0">
                <a:solidFill>
                  <a:srgbClr val="FFC000"/>
                </a:solidFill>
                <a:latin typeface="Algerian" pitchFamily="82" charset="0"/>
              </a:rPr>
              <a:t>ON  </a:t>
            </a:r>
            <a:r>
              <a:rPr lang="en-US" sz="5700" dirty="0">
                <a:solidFill>
                  <a:srgbClr val="FFC000"/>
                </a:solidFill>
                <a:latin typeface="Arial Narrow" pitchFamily="34" charset="0"/>
              </a:rPr>
              <a:t>          </a:t>
            </a:r>
          </a:p>
          <a:p>
            <a:pPr algn="ctr">
              <a:buNone/>
            </a:pPr>
            <a:r>
              <a:rPr lang="en-US" sz="5700" dirty="0">
                <a:solidFill>
                  <a:srgbClr val="FFC000"/>
                </a:solidFill>
                <a:latin typeface="Algerian" pitchFamily="82" charset="0"/>
              </a:rPr>
              <a:t>“Introduction ofJAVA”</a:t>
            </a:r>
          </a:p>
          <a:p>
            <a:pPr>
              <a:buNone/>
            </a:pPr>
            <a:r>
              <a:rPr lang="en-US" sz="4000" dirty="0">
                <a:latin typeface="Algerian" pitchFamily="82" charset="0"/>
              </a:rPr>
              <a:t>Presented  By</a:t>
            </a:r>
          </a:p>
          <a:p>
            <a:pPr>
              <a:buNone/>
            </a:pPr>
            <a:r>
              <a:rPr lang="en-US" sz="4000" dirty="0">
                <a:latin typeface="Algerian" pitchFamily="82" charset="0"/>
              </a:rPr>
              <a:t>KISHAN Kumar RAI</a:t>
            </a:r>
          </a:p>
          <a:p>
            <a:pPr algn="r">
              <a:buNone/>
            </a:pPr>
            <a:r>
              <a:rPr lang="en-US" dirty="0">
                <a:latin typeface="Arial Narrow" pitchFamily="34" charset="0"/>
              </a:rPr>
              <a:t>             </a:t>
            </a:r>
          </a:p>
        </p:txBody>
      </p:sp>
      <p:pic>
        <p:nvPicPr>
          <p:cNvPr id="7" name="Picture 6" descr="13680935_1299397266745397_6305234465591552072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133600"/>
            <a:ext cx="1523999" cy="1143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lgerian" pitchFamily="82" charset="0"/>
              </a:rPr>
              <a:t>Where is java used…??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According to the sun,3 billons devices run  java.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There are many devices where java is currently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Used:-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 MOBILE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 GAMES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 ROBOTICS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 WEB Applications , etc</a:t>
            </a:r>
          </a:p>
        </p:txBody>
      </p:sp>
    </p:spTree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Algerian" pitchFamily="82" charset="0"/>
              </a:rPr>
              <a:t>Java 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askerville Old Face" pitchFamily="18" charset="0"/>
              </a:rPr>
              <a:t>Java virtual machine is the like usual computer which translate high level language into machine language.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askerville Old Face" pitchFamily="18" charset="0"/>
              </a:rPr>
              <a:t> Just like that java virtual machine also translate byte code  into machine language.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askerville Old Face" pitchFamily="18" charset="0"/>
              </a:rPr>
              <a:t> JVM are available  for many hardware and software platform</a:t>
            </a:r>
          </a:p>
        </p:txBody>
      </p:sp>
    </p:spTree>
  </p:cSld>
  <p:clrMapOvr>
    <a:masterClrMapping/>
  </p:clrMapOvr>
  <p:transition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 dir="l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lgerian" pitchFamily="82" charset="0"/>
              </a:rPr>
              <a:t>Object oriented programming(OOP)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Object-oriented programming is a method of implementation.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 A language in which everything represent in the form of object is called object-oriented programming language.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 Java is not truly object oriented programming language.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 It not only makes the program less complex but also makes the software reuse feasible and possible.</a:t>
            </a:r>
          </a:p>
        </p:txBody>
      </p:sp>
    </p:spTree>
  </p:cSld>
  <p:clrMapOvr>
    <a:masterClrMapping/>
  </p:clrMapOvr>
  <p:transition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lgerian" pitchFamily="82" charset="0"/>
              </a:rPr>
              <a:t>Inheritance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Baskerville Old Face" pitchFamily="18" charset="0"/>
              </a:rPr>
              <a:t>Inheritance is a mechanism, in which one class inherits the property of other class.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524000" y="3962400"/>
            <a:ext cx="6553200" cy="2133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031" y="3352800"/>
            <a:ext cx="750276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mb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14600" y="304800"/>
            <a:ext cx="102870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lgerian" pitchFamily="82" charset="0"/>
              </a:rP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In the real world , the same operation may have different  meaning in different situations.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1447800" y="3886200"/>
            <a:ext cx="6781800" cy="2971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677" y="3810000"/>
            <a:ext cx="758092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loud Callout 6"/>
          <p:cNvSpPr/>
          <p:nvPr/>
        </p:nvSpPr>
        <p:spPr>
          <a:xfrm>
            <a:off x="6858000" y="0"/>
            <a:ext cx="2286000" cy="1676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lgerian" pitchFamily="82" charset="0"/>
              </a:rPr>
              <a:t>MEANS </a:t>
            </a:r>
          </a:p>
          <a:p>
            <a:pPr algn="ctr"/>
            <a:r>
              <a:rPr lang="en-US" sz="2400" dirty="0">
                <a:latin typeface="Algerian" pitchFamily="82" charset="0"/>
              </a:rPr>
              <a:t>Many forms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105400" y="609600"/>
            <a:ext cx="1447800" cy="609600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lgerian" pitchFamily="82" charset="0"/>
              </a:rPr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Baskerville Old Face" pitchFamily="18" charset="0"/>
              </a:rPr>
              <a:t>The wrapping up of data and functions into a single unit.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Baskerville Old Face" pitchFamily="18" charset="0"/>
              </a:rPr>
              <a:t>It is also known as information hiding concept</a:t>
            </a:r>
            <a:r>
              <a:rPr lang="en-US" dirty="0"/>
              <a:t>.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295400" y="3886200"/>
            <a:ext cx="6858000" cy="2209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505200"/>
            <a:ext cx="7467600" cy="259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itchFamily="82" charset="0"/>
              </a:rPr>
              <a:t>Abstraction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lgerian" pitchFamily="82" charset="0"/>
              </a:rPr>
              <a:t>Is used for hiding the 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lgerian" pitchFamily="82" charset="0"/>
              </a:rPr>
              <a:t>unwanted data and  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lgerian" pitchFamily="82" charset="0"/>
              </a:rPr>
              <a:t>Giving relevant data.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5715000" y="1447800"/>
            <a:ext cx="3429000" cy="457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1371600"/>
            <a:ext cx="350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38600" y="304800"/>
            <a:ext cx="166878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>
                <a:latin typeface="Bahnschrift" pitchFamily="34" charset="0"/>
              </a:rPr>
              <a:t> </a:t>
            </a:r>
            <a:r>
              <a:rPr lang="en-US" dirty="0">
                <a:latin typeface="Baskerville Old Face" pitchFamily="18" charset="0"/>
              </a:rPr>
              <a:t>Java offers the real possibility that most programs can be written in a type-safe language.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 However , for java to be broadly useful, it needs to have expressive power than it does at present.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4800" y="0"/>
            <a:ext cx="4953000" cy="4267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INTRODUCTION</a:t>
            </a:r>
            <a:br>
              <a:rPr lang="en-US" dirty="0">
                <a:latin typeface="Bauhaus 93" pitchFamily="82" charset="0"/>
              </a:rPr>
            </a:br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TO </a:t>
            </a:r>
            <a:br>
              <a:rPr lang="en-US" dirty="0">
                <a:latin typeface="Bauhaus 93" pitchFamily="82" charset="0"/>
              </a:rPr>
            </a:br>
            <a:r>
              <a:rPr lang="en-US" dirty="0">
                <a:latin typeface="Bauhaus 93" pitchFamily="82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828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cover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300000"/>
                <a:alpha val="86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04800" y="1371600"/>
            <a:ext cx="9067800" cy="5181600"/>
          </a:xfrm>
          <a:prstGeom prst="flowChartProcess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3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loud Callout 7"/>
          <p:cNvSpPr/>
          <p:nvPr/>
        </p:nvSpPr>
        <p:spPr>
          <a:xfrm>
            <a:off x="4724400" y="3352800"/>
            <a:ext cx="3352800" cy="2514600"/>
          </a:xfrm>
          <a:prstGeom prst="cloudCallou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diamond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95400" y="274638"/>
            <a:ext cx="7315200" cy="1143000"/>
          </a:xfrm>
        </p:spPr>
        <p:txBody>
          <a:bodyPr/>
          <a:lstStyle/>
          <a:p>
            <a:r>
              <a:rPr lang="en-US" dirty="0">
                <a:latin typeface="Bauhaus 93" pitchFamily="82" charset="0"/>
              </a:rPr>
              <a:t>CONTENTS:-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lgerian" pitchFamily="82" charset="0"/>
              </a:rPr>
              <a:t>What is java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lgerian" pitchFamily="82" charset="0"/>
              </a:rPr>
              <a:t>How to write Program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lgerian" pitchFamily="82" charset="0"/>
              </a:rPr>
              <a:t>History of java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lgerian" pitchFamily="82" charset="0"/>
              </a:rPr>
              <a:t>Features of java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lgerian" pitchFamily="82" charset="0"/>
              </a:rPr>
              <a:t>How its work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lgerian" pitchFamily="82" charset="0"/>
              </a:rPr>
              <a:t> Where is java used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lgerian" pitchFamily="82" charset="0"/>
              </a:rPr>
              <a:t> java virtual machine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lgerian" pitchFamily="82" charset="0"/>
              </a:rPr>
              <a:t> Object oriented programming(OOP)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lgerian" pitchFamily="82" charset="0"/>
              </a:rPr>
              <a:t> Conculsion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62600" y="0"/>
            <a:ext cx="3581400" cy="2362200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itchFamily="82" charset="0"/>
                <a:cs typeface="Arial" pitchFamily="34" charset="0"/>
              </a:rPr>
              <a:t>What is java….?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Java is a high level Programming language</a:t>
            </a:r>
            <a:r>
              <a:rPr lang="en-US" dirty="0"/>
              <a:t> 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It is based upon the concept of object oriented.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Java is a object oriented programming so we have to develop an object. An object is basically developed by means of defining a class.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Java is a platform because it has its own runtime environment that is JVM.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Java is a case sensitive 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language like C and C++.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itchFamily="82" charset="0"/>
              </a:rPr>
              <a:t>How to Write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209800"/>
            <a:ext cx="74676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7467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Algerian" pitchFamily="82" charset="0"/>
              </a:rPr>
              <a:t>History of java….!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Bell MT" pitchFamily="18" charset="0"/>
              </a:rPr>
              <a:t> Java was developed by James Gosling at sun Microsystems, who is known as the father of Java, in 1995.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Bell MT" pitchFamily="18" charset="0"/>
              </a:rPr>
              <a:t>James Gosling and his team members started the project in the early '90s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Bell MT" pitchFamily="18" charset="0"/>
              </a:rPr>
              <a:t>The history of Java starts with the Green Team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Bell MT" pitchFamily="18" charset="0"/>
              </a:rPr>
              <a:t>Before  java its name is Oak</a:t>
            </a:r>
          </a:p>
        </p:txBody>
      </p:sp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lgerian" pitchFamily="82" charset="0"/>
              </a:rPr>
              <a:t>Features of java….!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543800" cy="457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838200" y="1752600"/>
            <a:ext cx="7620000" cy="4572000"/>
          </a:xfrm>
          <a:prstGeom prst="round2Diag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Algerian" pitchFamily="82" charset="0"/>
              </a:rPr>
              <a:t> Java is independent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Algerian" pitchFamily="82" charset="0"/>
              </a:rPr>
              <a:t>Only for one reason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Bahnschrift SemiCondensed" pitchFamily="34" charset="0"/>
              </a:rPr>
              <a:t>Only depends on the java virtual Machine(JVM)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Bahnschrift SemiCondensed" pitchFamily="34" charset="0"/>
              </a:rPr>
              <a:t>Code is complied to byte code which is interpreted by the resident JVM,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Bahnschrift SemiCondensed" pitchFamily="34" charset="0"/>
              </a:rPr>
              <a:t> JIT(Just in time) compilers attempt to increase speed.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accent4">
                  <a:lumMod val="50000"/>
                </a:schemeClr>
              </a:solidFill>
              <a:latin typeface="Bahnschrift SemiCondensed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accent4">
                  <a:lumMod val="50000"/>
                </a:schemeClr>
              </a:solidFill>
              <a:latin typeface="Bahnschrift SemiCondensed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accent4">
                  <a:lumMod val="50000"/>
                </a:schemeClr>
              </a:solidFill>
              <a:latin typeface="Bahnschrift SemiCondensed" pitchFamily="34" charset="0"/>
            </a:endParaRPr>
          </a:p>
          <a:p>
            <a:pPr>
              <a:buNone/>
            </a:pPr>
            <a:endParaRPr lang="en-US" dirty="0">
              <a:solidFill>
                <a:srgbClr val="C00000"/>
              </a:solidFill>
              <a:latin typeface="Algerian" pitchFamily="82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5410200" y="0"/>
            <a:ext cx="3733800" cy="2590800"/>
          </a:xfrm>
          <a:prstGeom prst="cloud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lgerian" pitchFamily="82" charset="0"/>
              </a:rPr>
              <a:t>How  its   work……?</a:t>
            </a:r>
          </a:p>
        </p:txBody>
      </p:sp>
    </p:spTree>
  </p:cSld>
  <p:clrMapOvr>
    <a:masterClrMapping/>
  </p:clrMapOvr>
  <p:transition>
    <p:checke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Bauhaus 93" pitchFamily="82" charset="0"/>
              </a:rPr>
              <a:t>DIAGRAM…!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8229600" cy="4953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517</Words>
  <Application>Microsoft Office PowerPoint</Application>
  <PresentationFormat>On-screen Show (4:3)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Agency FB</vt:lpstr>
      <vt:lpstr>Algerian</vt:lpstr>
      <vt:lpstr>Arial</vt:lpstr>
      <vt:lpstr>Arial Narrow</vt:lpstr>
      <vt:lpstr>Arial Unicode MS</vt:lpstr>
      <vt:lpstr>Bahnschrift</vt:lpstr>
      <vt:lpstr>Bahnschrift SemiCondensed</vt:lpstr>
      <vt:lpstr>Baskerville Old Face</vt:lpstr>
      <vt:lpstr>Bauhaus 93</vt:lpstr>
      <vt:lpstr>Bell MT</vt:lpstr>
      <vt:lpstr>Calibri</vt:lpstr>
      <vt:lpstr>Cambria</vt:lpstr>
      <vt:lpstr>Wingdings</vt:lpstr>
      <vt:lpstr>Office Theme</vt:lpstr>
      <vt:lpstr>Shri Ram College Of Engineering &amp; Management, Palwal</vt:lpstr>
      <vt:lpstr>INTRODUCTION TO   JAVA</vt:lpstr>
      <vt:lpstr>CONTENTS:-</vt:lpstr>
      <vt:lpstr>What is java….?</vt:lpstr>
      <vt:lpstr>How to Write program</vt:lpstr>
      <vt:lpstr>History of java….!</vt:lpstr>
      <vt:lpstr>Features of java….!</vt:lpstr>
      <vt:lpstr> </vt:lpstr>
      <vt:lpstr>DIAGRAM…!</vt:lpstr>
      <vt:lpstr>Where is java used…??</vt:lpstr>
      <vt:lpstr>Java virtual machine</vt:lpstr>
      <vt:lpstr>PowerPoint Presentation</vt:lpstr>
      <vt:lpstr>Object oriented programming(OOP)</vt:lpstr>
      <vt:lpstr>PowerPoint Presentation</vt:lpstr>
      <vt:lpstr>Inheritance</vt:lpstr>
      <vt:lpstr>Polymorphism</vt:lpstr>
      <vt:lpstr>Encapsulation</vt:lpstr>
      <vt:lpstr>Abstraction</vt:lpstr>
      <vt:lpstr>Conclusion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kishan rai</cp:lastModifiedBy>
  <cp:revision>148</cp:revision>
  <dcterms:created xsi:type="dcterms:W3CDTF">2020-02-06T09:21:17Z</dcterms:created>
  <dcterms:modified xsi:type="dcterms:W3CDTF">2021-02-17T08:39:25Z</dcterms:modified>
</cp:coreProperties>
</file>