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984-3FCD-4E04-BCEF-1FB80F894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77962-13AF-4957-B931-29503771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FF26-718A-4501-872A-52E1C44D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451B-A6FC-4F5F-BF53-F0D6C24C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5BC2-E83B-435F-9F97-8C43BB7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7BEB-3053-4299-A4CF-7F2FD5F2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00A4D-FAD6-4FB1-9E31-A4A4EB43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65BF-839F-4E10-8ABF-D911BA78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68FD-6634-42D8-9A30-89900608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4ED1-D6A4-4E7F-9E53-8B729492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5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6FEBB-05DC-4D1A-A8CE-3A3FB1CC1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C0676-25D1-481A-9E4C-D0341686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F684-0DB4-427B-A0CF-000C28D8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A761-9AB8-43D1-98B6-311BE019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8023-963F-40C6-AA69-F452E636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5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59FF-A2F2-4BEF-9C45-4A45CA3D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1B7C-5D4A-48E7-BD33-BCC885EF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4A4D-747A-4CEA-94E2-21B1B34B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A71E-D690-4EA0-B4F1-69212839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88B2-E812-4490-97C8-4304DFFE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2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FF6F-BF06-470D-9FB7-2CF20783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6E701-81F5-4C1E-BC37-B9A4F7CB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958F-5C04-454F-A560-9D99CFA4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4214-3CB9-4696-93DE-32659245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2ECD-48C5-4630-B7DA-A4DF08B2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4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6FA9-5F0C-4913-A821-DA0F1611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3583-1934-4A89-841B-A0C76D09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AC21-58AC-4C08-B41B-F8F4C761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AA07A-422C-4F70-AB69-A1CED96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65290-E703-4809-93E0-2D355A5D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B675-1B6F-409D-9CD2-B9E00B46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F1D8-88E2-4D26-84F1-A2F9AC1E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D8F0-D1CC-4BA5-9591-3B369C62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B2AA4-0904-4668-AE23-83C6F45F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F059C-45EA-4CE3-B2F0-B85E7808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79570-DF67-40FA-975F-4F068B090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F3D2F-0E9A-49FF-BC84-69AF6EE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E297B-84A6-4566-A1FE-22EE603F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EDA7A-6608-46FB-892C-840C853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20D3-F2CF-4C64-A1B3-86D393B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2A9D-8493-4EBB-9BBC-2A9E2D1C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1633A-695A-41E6-BF75-74B1A6E8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E84B2-667C-48ED-A957-DF77E127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7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DBE8E-A665-4E00-B28C-6BE8C840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7E46-5485-4A12-96D7-1CEB2282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CB0B2-D3B2-4D41-A5A4-13F2F2C9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73D6-9C6B-4612-9041-2687D11E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1C8A-1EC9-43A6-9FF4-71547681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D5723-542A-4D67-8A85-E7757BDE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7EF8-06B2-4CE8-9BFC-4921A1C4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46838-274A-4F3A-B7B9-416C69AD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6CD2-F9EF-4F9E-A6D3-F8D8E9B3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8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D5C3-6410-4387-9DCC-592FEE23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6B154-9981-476E-9D1D-74A83D936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BF17D-34D9-4CCD-B399-04FA5D80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5A4-D7DC-4E4A-9829-E07383D0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F383A-BF9F-4390-84A3-07132D86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6C7F-7C26-4A12-B004-67D0A2D2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5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8A992-41AD-49C2-944C-AB5CABBD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550DC-F563-4735-ADA1-69B73AF3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A7EA-577C-4263-B668-1892FF677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62A3-417B-4C5C-A0EC-4EF31C3C55B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3EF9-F4DA-45AC-AC55-0CE2CAFC8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F6EB-F448-43DC-8837-E76C1AE8E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ABCB-E0BB-438E-9A85-1766493C6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4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F2F1FF-16D9-43E5-8FD0-5BBC0829707F}"/>
              </a:ext>
            </a:extLst>
          </p:cNvPr>
          <p:cNvSpPr txBox="1"/>
          <p:nvPr/>
        </p:nvSpPr>
        <p:spPr>
          <a:xfrm>
            <a:off x="1304924" y="676275"/>
            <a:ext cx="999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WELCOME ON ZARAASOCHO E- LEARNING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8D81A-8775-4E47-9A3C-7E9016AF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11499" r="10499" b="11000"/>
          <a:stretch/>
        </p:blipFill>
        <p:spPr>
          <a:xfrm>
            <a:off x="4600574" y="1962150"/>
            <a:ext cx="3000375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C0A3D-16F3-4770-8743-74D0197B98B5}"/>
              </a:ext>
            </a:extLst>
          </p:cNvPr>
          <p:cNvSpPr txBox="1"/>
          <p:nvPr/>
        </p:nvSpPr>
        <p:spPr>
          <a:xfrm>
            <a:off x="509586" y="5534025"/>
            <a:ext cx="115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BUILD YOUR EXTERNAL SKILLS WITH ZARAASOCHO PLATFORM</a:t>
            </a:r>
          </a:p>
        </p:txBody>
      </p:sp>
    </p:spTree>
    <p:extLst>
      <p:ext uri="{BB962C8B-B14F-4D97-AF65-F5344CB8AC3E}">
        <p14:creationId xmlns:p14="http://schemas.microsoft.com/office/powerpoint/2010/main" val="31908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388A2-C1DB-4CD2-837E-D6E93A56FA2C}"/>
              </a:ext>
            </a:extLst>
          </p:cNvPr>
          <p:cNvSpPr txBox="1"/>
          <p:nvPr/>
        </p:nvSpPr>
        <p:spPr>
          <a:xfrm>
            <a:off x="1214437" y="590549"/>
            <a:ext cx="9763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HERE WE’RE OFFERING YOU ONLINE CLASSES </a:t>
            </a:r>
          </a:p>
          <a:p>
            <a:pPr algn="ctr"/>
            <a:r>
              <a:rPr lang="en-IN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OF VARIOUS SUBJECTS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E19335-E7EA-4D0C-B197-C51700F4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9" y="1942353"/>
            <a:ext cx="2781300" cy="2973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4DF44-5331-424A-88A6-7F60BF2B9F21}"/>
              </a:ext>
            </a:extLst>
          </p:cNvPr>
          <p:cNvSpPr txBox="1"/>
          <p:nvPr/>
        </p:nvSpPr>
        <p:spPr>
          <a:xfrm>
            <a:off x="1485900" y="5524500"/>
            <a:ext cx="96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FOR YOUR BETTER UNDERSTANDING AND LEARNING</a:t>
            </a:r>
          </a:p>
        </p:txBody>
      </p:sp>
    </p:spTree>
    <p:extLst>
      <p:ext uri="{BB962C8B-B14F-4D97-AF65-F5344CB8AC3E}">
        <p14:creationId xmlns:p14="http://schemas.microsoft.com/office/powerpoint/2010/main" val="358019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D47EE-88F7-4F6E-B270-215622D1CA52}"/>
              </a:ext>
            </a:extLst>
          </p:cNvPr>
          <p:cNvSpPr txBox="1"/>
          <p:nvPr/>
        </p:nvSpPr>
        <p:spPr>
          <a:xfrm>
            <a:off x="1109662" y="542925"/>
            <a:ext cx="9972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YOU CAN LEARN AND DISCOVER HERE MANY SUBJECTS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DB60F-4C27-4370-AFA5-02375B16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21" y="2256621"/>
            <a:ext cx="3716535" cy="34679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ECC280-4443-4C38-859A-3FB7AE03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4" y="2256621"/>
            <a:ext cx="3590925" cy="34679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195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7A5894-BBE9-403F-81DB-5A30A8DA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49" y="628649"/>
            <a:ext cx="3068339" cy="30683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8F4B7-EFEA-4A89-AA70-E665ECA8A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628649"/>
            <a:ext cx="3239119" cy="30683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BC2852-D6BD-4CE3-8F37-DD5DCEFB5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257675"/>
            <a:ext cx="3429000" cy="228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8505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DEE39A-3DAA-41D1-819B-572F8C94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723900"/>
            <a:ext cx="5283200" cy="26003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0F127-1F3D-47E5-B6F8-CB6B1118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>
          <a:xfrm>
            <a:off x="6467475" y="709612"/>
            <a:ext cx="5229225" cy="26146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CBCC4D-559E-49C6-8C88-126DA3CCED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20833"/>
          <a:stretch/>
        </p:blipFill>
        <p:spPr>
          <a:xfrm>
            <a:off x="3833349" y="4086225"/>
            <a:ext cx="4525301" cy="24195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439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82D2C-5C2F-4459-9D81-1DCE481E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2" y="661988"/>
            <a:ext cx="4456114" cy="25325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1BF46-D070-4BA6-A64C-19924DD3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2" y="661988"/>
            <a:ext cx="4183858" cy="25325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578BBA-6C45-4B96-A577-61BA7D693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44488"/>
            <a:ext cx="4876800" cy="24574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550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11B39-00FA-4D62-B48A-A71000F615C4}"/>
              </a:ext>
            </a:extLst>
          </p:cNvPr>
          <p:cNvSpPr txBox="1"/>
          <p:nvPr/>
        </p:nvSpPr>
        <p:spPr>
          <a:xfrm>
            <a:off x="681037" y="424190"/>
            <a:ext cx="1082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WHY  ZARAASOCHO:-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844CF-B683-4E96-8C9F-E4ADEE60135A}"/>
              </a:ext>
            </a:extLst>
          </p:cNvPr>
          <p:cNvSpPr txBox="1"/>
          <p:nvPr/>
        </p:nvSpPr>
        <p:spPr>
          <a:xfrm>
            <a:off x="690562" y="1228725"/>
            <a:ext cx="66389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INCLUDE COMPULSARY SUBJECTS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SKILLED COURSES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CAREER COUNSELLING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LANGUAGE SUPPORT (HINDI &amp; ENGLISH)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24 x 7 DOUBT SOLUTIONS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LIVE CLASSES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COST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BEST MENTORS</a:t>
            </a:r>
          </a:p>
          <a:p>
            <a:endParaRPr lang="en-IN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LEARN WITH FUN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50E0A-5236-497F-A478-6F0310F7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0173" y="846415"/>
            <a:ext cx="3622139" cy="50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5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35001-7F40-4B5C-83FB-D9AF200D0F56}"/>
              </a:ext>
            </a:extLst>
          </p:cNvPr>
          <p:cNvSpPr txBox="1"/>
          <p:nvPr/>
        </p:nvSpPr>
        <p:spPr>
          <a:xfrm>
            <a:off x="762000" y="533400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 MORE INFORMATION: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EC82E-B570-446D-831A-A368270AE197}"/>
              </a:ext>
            </a:extLst>
          </p:cNvPr>
          <p:cNvSpPr txBox="1"/>
          <p:nvPr/>
        </p:nvSpPr>
        <p:spPr>
          <a:xfrm>
            <a:off x="1304925" y="1524303"/>
            <a:ext cx="833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CONNECT WITH US ON SOCIAL PLATFORMS 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B6E4A7-DC73-4D28-817F-2C83276A1265}"/>
              </a:ext>
            </a:extLst>
          </p:cNvPr>
          <p:cNvSpPr/>
          <p:nvPr/>
        </p:nvSpPr>
        <p:spPr>
          <a:xfrm>
            <a:off x="762000" y="4781547"/>
            <a:ext cx="1447800" cy="1419225"/>
          </a:xfrm>
          <a:prstGeom prst="ellipse">
            <a:avLst/>
          </a:prstGeom>
          <a:blipFill dpi="0" rotWithShape="1">
            <a:blip r:embed="rId2"/>
            <a:srcRect/>
            <a:stretch>
              <a:fillRect l="-2000" t="-2000" r="-1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A7A06-F1F0-4224-B9AD-87609B1B2E7C}"/>
              </a:ext>
            </a:extLst>
          </p:cNvPr>
          <p:cNvSpPr/>
          <p:nvPr/>
        </p:nvSpPr>
        <p:spPr>
          <a:xfrm>
            <a:off x="3243263" y="4781546"/>
            <a:ext cx="1447800" cy="1419225"/>
          </a:xfrm>
          <a:prstGeom prst="ellipse">
            <a:avLst/>
          </a:prstGeom>
          <a:blipFill dpi="0" rotWithShape="1">
            <a:blip r:embed="rId3"/>
            <a:srcRect/>
            <a:stretch>
              <a:fillRect l="-6000" t="-7000" r="-8000" b="-1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818914-D3B5-4604-84DB-748B6B939E81}"/>
              </a:ext>
            </a:extLst>
          </p:cNvPr>
          <p:cNvSpPr/>
          <p:nvPr/>
        </p:nvSpPr>
        <p:spPr>
          <a:xfrm>
            <a:off x="5634037" y="4781545"/>
            <a:ext cx="1447800" cy="1419225"/>
          </a:xfrm>
          <a:prstGeom prst="ellipse">
            <a:avLst/>
          </a:prstGeom>
          <a:blipFill dpi="0" rotWithShape="1">
            <a:blip r:embed="rId4"/>
            <a:srcRect/>
            <a:stretch>
              <a:fillRect l="-9000" t="-8000" r="-10000" b="-11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F3F479-5769-44C1-ACDC-BC8AAAD07B10}"/>
              </a:ext>
            </a:extLst>
          </p:cNvPr>
          <p:cNvSpPr/>
          <p:nvPr/>
        </p:nvSpPr>
        <p:spPr>
          <a:xfrm>
            <a:off x="7958137" y="4781544"/>
            <a:ext cx="1447800" cy="1419225"/>
          </a:xfrm>
          <a:prstGeom prst="ellipse">
            <a:avLst/>
          </a:prstGeom>
          <a:blipFill dpi="0" rotWithShape="1">
            <a:blip r:embed="rId5"/>
            <a:srcRect/>
            <a:stretch>
              <a:fillRect l="-8000" t="-8000" r="-11000" b="-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A4BD58-113B-4695-AA5E-B0847BD92C68}"/>
              </a:ext>
            </a:extLst>
          </p:cNvPr>
          <p:cNvSpPr/>
          <p:nvPr/>
        </p:nvSpPr>
        <p:spPr>
          <a:xfrm>
            <a:off x="10077450" y="4781543"/>
            <a:ext cx="1447800" cy="1419225"/>
          </a:xfrm>
          <a:prstGeom prst="ellipse">
            <a:avLst/>
          </a:prstGeom>
          <a:blipFill dpi="0" rotWithShape="1">
            <a:blip r:embed="rId6"/>
            <a:srcRect/>
            <a:stretch>
              <a:fillRect l="-28000" t="-15000" r="-32000" b="-16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B16BB-B1DE-4CE8-8238-04E73A0D671F}"/>
              </a:ext>
            </a:extLst>
          </p:cNvPr>
          <p:cNvSpPr txBox="1"/>
          <p:nvPr/>
        </p:nvSpPr>
        <p:spPr>
          <a:xfrm>
            <a:off x="1276350" y="2644170"/>
            <a:ext cx="9810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latin typeface="Algerian" panose="04020705040A02060702" pitchFamily="82" charset="0"/>
              </a:rPr>
              <a:t>ZARAASOCHO</a:t>
            </a:r>
          </a:p>
        </p:txBody>
      </p:sp>
    </p:spTree>
    <p:extLst>
      <p:ext uri="{BB962C8B-B14F-4D97-AF65-F5344CB8AC3E}">
        <p14:creationId xmlns:p14="http://schemas.microsoft.com/office/powerpoint/2010/main" val="409231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Rounded MT Bold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rai</dc:creator>
  <cp:lastModifiedBy>kishan rai</cp:lastModifiedBy>
  <cp:revision>14</cp:revision>
  <dcterms:created xsi:type="dcterms:W3CDTF">2020-08-06T14:37:08Z</dcterms:created>
  <dcterms:modified xsi:type="dcterms:W3CDTF">2020-08-06T17:24:59Z</dcterms:modified>
</cp:coreProperties>
</file>