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5" r:id="rId2"/>
  </p:sldMasterIdLst>
  <p:notesMasterIdLst>
    <p:notesMasterId r:id="rId25"/>
  </p:notesMasterIdLst>
  <p:sldIdLst>
    <p:sldId id="270" r:id="rId3"/>
    <p:sldId id="257" r:id="rId4"/>
    <p:sldId id="271" r:id="rId5"/>
    <p:sldId id="272" r:id="rId6"/>
    <p:sldId id="259" r:id="rId7"/>
    <p:sldId id="273" r:id="rId8"/>
    <p:sldId id="260" r:id="rId9"/>
    <p:sldId id="274" r:id="rId10"/>
    <p:sldId id="276" r:id="rId11"/>
    <p:sldId id="262" r:id="rId12"/>
    <p:sldId id="263" r:id="rId13"/>
    <p:sldId id="279" r:id="rId14"/>
    <p:sldId id="264" r:id="rId15"/>
    <p:sldId id="26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rai" userId="9a8325d7169af320" providerId="LiveId" clId="{BEA4CD48-36C8-477A-AA2A-D9714CB964B7}"/>
    <pc:docChg chg="custSel modSld">
      <pc:chgData name="kishan rai" userId="9a8325d7169af320" providerId="LiveId" clId="{BEA4CD48-36C8-477A-AA2A-D9714CB964B7}" dt="2021-02-17T08:40:35.552" v="29" actId="21"/>
      <pc:docMkLst>
        <pc:docMk/>
      </pc:docMkLst>
      <pc:sldChg chg="delSp modSp mod">
        <pc:chgData name="kishan rai" userId="9a8325d7169af320" providerId="LiveId" clId="{BEA4CD48-36C8-477A-AA2A-D9714CB964B7}" dt="2021-02-17T08:40:35.552" v="29" actId="21"/>
        <pc:sldMkLst>
          <pc:docMk/>
          <pc:sldMk cId="1900920943" sldId="270"/>
        </pc:sldMkLst>
        <pc:spChg chg="mod">
          <ac:chgData name="kishan rai" userId="9a8325d7169af320" providerId="LiveId" clId="{BEA4CD48-36C8-477A-AA2A-D9714CB964B7}" dt="2021-02-17T08:40:16.136" v="26" actId="20577"/>
          <ac:spMkLst>
            <pc:docMk/>
            <pc:sldMk cId="1900920943" sldId="270"/>
            <ac:spMk id="5" creationId="{00000000-0000-0000-0000-000000000000}"/>
          </ac:spMkLst>
        </pc:spChg>
        <pc:spChg chg="del mod">
          <ac:chgData name="kishan rai" userId="9a8325d7169af320" providerId="LiveId" clId="{BEA4CD48-36C8-477A-AA2A-D9714CB964B7}" dt="2021-02-17T08:40:29.737" v="28" actId="21"/>
          <ac:spMkLst>
            <pc:docMk/>
            <pc:sldMk cId="1900920943" sldId="270"/>
            <ac:spMk id="6" creationId="{00000000-0000-0000-0000-000000000000}"/>
          </ac:spMkLst>
        </pc:spChg>
        <pc:spChg chg="del">
          <ac:chgData name="kishan rai" userId="9a8325d7169af320" providerId="LiveId" clId="{BEA4CD48-36C8-477A-AA2A-D9714CB964B7}" dt="2021-02-17T08:40:35.552" v="29" actId="21"/>
          <ac:spMkLst>
            <pc:docMk/>
            <pc:sldMk cId="1900920943" sldId="270"/>
            <ac:spMk id="1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F2F21-A2EB-4B2C-8CEC-A05230A989B6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CBAC2-86FA-4975-913B-01BE2FB534EB}">
      <dgm:prSet phldrT="[Text]"/>
      <dgm:spPr/>
      <dgm:t>
        <a:bodyPr/>
        <a:lstStyle/>
        <a:p>
          <a:r>
            <a:rPr lang="en-US" dirty="0"/>
            <a:t>Volume</a:t>
          </a:r>
        </a:p>
      </dgm:t>
    </dgm:pt>
    <dgm:pt modelId="{029E6900-AC25-46F7-8913-D3B636119ABA}" type="parTrans" cxnId="{B373006E-3BAF-4E30-A4E1-C0070E4EC831}">
      <dgm:prSet/>
      <dgm:spPr/>
      <dgm:t>
        <a:bodyPr/>
        <a:lstStyle/>
        <a:p>
          <a:endParaRPr lang="en-US"/>
        </a:p>
      </dgm:t>
    </dgm:pt>
    <dgm:pt modelId="{ABFD9B29-BEA4-4E07-B73B-3BF7A9C03B0D}" type="sibTrans" cxnId="{B373006E-3BAF-4E30-A4E1-C0070E4EC831}">
      <dgm:prSet/>
      <dgm:spPr/>
      <dgm:t>
        <a:bodyPr/>
        <a:lstStyle/>
        <a:p>
          <a:endParaRPr lang="en-US"/>
        </a:p>
      </dgm:t>
    </dgm:pt>
    <dgm:pt modelId="{9986C748-FA64-4D76-B2C7-74244300F999}">
      <dgm:prSet phldrT="[Text]"/>
      <dgm:spPr/>
      <dgm:t>
        <a:bodyPr/>
        <a:lstStyle/>
        <a:p>
          <a:r>
            <a:rPr lang="en-US" dirty="0"/>
            <a:t>Velocity</a:t>
          </a:r>
        </a:p>
      </dgm:t>
    </dgm:pt>
    <dgm:pt modelId="{7CB0348E-BED5-4690-84BC-D22C6266AA5F}" type="parTrans" cxnId="{39063DF2-BF02-4AD0-82CA-5C4B294341C4}">
      <dgm:prSet/>
      <dgm:spPr/>
      <dgm:t>
        <a:bodyPr/>
        <a:lstStyle/>
        <a:p>
          <a:endParaRPr lang="en-US"/>
        </a:p>
      </dgm:t>
    </dgm:pt>
    <dgm:pt modelId="{CA9AEA58-E00C-401C-A6D7-3F028203CE6C}" type="sibTrans" cxnId="{39063DF2-BF02-4AD0-82CA-5C4B294341C4}">
      <dgm:prSet/>
      <dgm:spPr/>
      <dgm:t>
        <a:bodyPr/>
        <a:lstStyle/>
        <a:p>
          <a:endParaRPr lang="en-US"/>
        </a:p>
      </dgm:t>
    </dgm:pt>
    <dgm:pt modelId="{AC2EACC3-7871-4411-8B44-8E3F3FF22DC5}">
      <dgm:prSet phldrT="[Text]"/>
      <dgm:spPr/>
      <dgm:t>
        <a:bodyPr/>
        <a:lstStyle/>
        <a:p>
          <a:r>
            <a:rPr lang="en-US" dirty="0"/>
            <a:t>Variety</a:t>
          </a:r>
        </a:p>
      </dgm:t>
    </dgm:pt>
    <dgm:pt modelId="{798B78CE-9B59-463B-AB9F-38D8C9004311}" type="parTrans" cxnId="{64581BD2-10A0-48D5-824E-729837470D3D}">
      <dgm:prSet/>
      <dgm:spPr/>
      <dgm:t>
        <a:bodyPr/>
        <a:lstStyle/>
        <a:p>
          <a:endParaRPr lang="en-US"/>
        </a:p>
      </dgm:t>
    </dgm:pt>
    <dgm:pt modelId="{071214A4-C2AD-4CE2-A92D-D1263AC7F0A2}" type="sibTrans" cxnId="{64581BD2-10A0-48D5-824E-729837470D3D}">
      <dgm:prSet/>
      <dgm:spPr/>
      <dgm:t>
        <a:bodyPr/>
        <a:lstStyle/>
        <a:p>
          <a:endParaRPr lang="en-US"/>
        </a:p>
      </dgm:t>
    </dgm:pt>
    <dgm:pt modelId="{D06229BD-C9A3-4288-9B29-05EAE6C2CD1A}" type="pres">
      <dgm:prSet presAssocID="{2E1F2F21-A2EB-4B2C-8CEC-A05230A989B6}" presName="Name0" presStyleCnt="0">
        <dgm:presLayoutVars>
          <dgm:dir/>
          <dgm:resizeHandles val="exact"/>
        </dgm:presLayoutVars>
      </dgm:prSet>
      <dgm:spPr/>
    </dgm:pt>
    <dgm:pt modelId="{0056D9B5-2672-4740-A9B3-5A86F9169FCB}" type="pres">
      <dgm:prSet presAssocID="{FDDCBAC2-86FA-4975-913B-01BE2FB534EB}" presName="node" presStyleLbl="node1" presStyleIdx="0" presStyleCnt="3">
        <dgm:presLayoutVars>
          <dgm:bulletEnabled val="1"/>
        </dgm:presLayoutVars>
      </dgm:prSet>
      <dgm:spPr/>
    </dgm:pt>
    <dgm:pt modelId="{D33629D2-42A2-4A0E-8665-FAD31CF4CABF}" type="pres">
      <dgm:prSet presAssocID="{ABFD9B29-BEA4-4E07-B73B-3BF7A9C03B0D}" presName="sibTrans" presStyleCnt="0"/>
      <dgm:spPr/>
    </dgm:pt>
    <dgm:pt modelId="{5E5C0C3E-1BF6-4D9A-B7CE-98C57C5334F5}" type="pres">
      <dgm:prSet presAssocID="{9986C748-FA64-4D76-B2C7-74244300F999}" presName="node" presStyleLbl="node1" presStyleIdx="1" presStyleCnt="3">
        <dgm:presLayoutVars>
          <dgm:bulletEnabled val="1"/>
        </dgm:presLayoutVars>
      </dgm:prSet>
      <dgm:spPr/>
    </dgm:pt>
    <dgm:pt modelId="{4AB385D0-ED92-4D80-83BE-928B790C7DED}" type="pres">
      <dgm:prSet presAssocID="{CA9AEA58-E00C-401C-A6D7-3F028203CE6C}" presName="sibTrans" presStyleCnt="0"/>
      <dgm:spPr/>
    </dgm:pt>
    <dgm:pt modelId="{B48F9A97-10FF-4D4B-863E-B4FF3209C1D1}" type="pres">
      <dgm:prSet presAssocID="{AC2EACC3-7871-4411-8B44-8E3F3FF22DC5}" presName="node" presStyleLbl="node1" presStyleIdx="2" presStyleCnt="3">
        <dgm:presLayoutVars>
          <dgm:bulletEnabled val="1"/>
        </dgm:presLayoutVars>
      </dgm:prSet>
      <dgm:spPr/>
    </dgm:pt>
  </dgm:ptLst>
  <dgm:cxnLst>
    <dgm:cxn modelId="{B373006E-3BAF-4E30-A4E1-C0070E4EC831}" srcId="{2E1F2F21-A2EB-4B2C-8CEC-A05230A989B6}" destId="{FDDCBAC2-86FA-4975-913B-01BE2FB534EB}" srcOrd="0" destOrd="0" parTransId="{029E6900-AC25-46F7-8913-D3B636119ABA}" sibTransId="{ABFD9B29-BEA4-4E07-B73B-3BF7A9C03B0D}"/>
    <dgm:cxn modelId="{1E47ED88-B11D-4A91-A02B-B1411BDF2868}" type="presOf" srcId="{9986C748-FA64-4D76-B2C7-74244300F999}" destId="{5E5C0C3E-1BF6-4D9A-B7CE-98C57C5334F5}" srcOrd="0" destOrd="0" presId="urn:microsoft.com/office/officeart/2005/8/layout/hList6"/>
    <dgm:cxn modelId="{222883A9-C182-4BB3-9501-15DFB2C18F93}" type="presOf" srcId="{FDDCBAC2-86FA-4975-913B-01BE2FB534EB}" destId="{0056D9B5-2672-4740-A9B3-5A86F9169FCB}" srcOrd="0" destOrd="0" presId="urn:microsoft.com/office/officeart/2005/8/layout/hList6"/>
    <dgm:cxn modelId="{68DB35BF-52F7-4DA7-B27D-03E570D195C2}" type="presOf" srcId="{AC2EACC3-7871-4411-8B44-8E3F3FF22DC5}" destId="{B48F9A97-10FF-4D4B-863E-B4FF3209C1D1}" srcOrd="0" destOrd="0" presId="urn:microsoft.com/office/officeart/2005/8/layout/hList6"/>
    <dgm:cxn modelId="{64581BD2-10A0-48D5-824E-729837470D3D}" srcId="{2E1F2F21-A2EB-4B2C-8CEC-A05230A989B6}" destId="{AC2EACC3-7871-4411-8B44-8E3F3FF22DC5}" srcOrd="2" destOrd="0" parTransId="{798B78CE-9B59-463B-AB9F-38D8C9004311}" sibTransId="{071214A4-C2AD-4CE2-A92D-D1263AC7F0A2}"/>
    <dgm:cxn modelId="{84D254EA-08D4-4BCC-8A50-13AEC7629C3C}" type="presOf" srcId="{2E1F2F21-A2EB-4B2C-8CEC-A05230A989B6}" destId="{D06229BD-C9A3-4288-9B29-05EAE6C2CD1A}" srcOrd="0" destOrd="0" presId="urn:microsoft.com/office/officeart/2005/8/layout/hList6"/>
    <dgm:cxn modelId="{39063DF2-BF02-4AD0-82CA-5C4B294341C4}" srcId="{2E1F2F21-A2EB-4B2C-8CEC-A05230A989B6}" destId="{9986C748-FA64-4D76-B2C7-74244300F999}" srcOrd="1" destOrd="0" parTransId="{7CB0348E-BED5-4690-84BC-D22C6266AA5F}" sibTransId="{CA9AEA58-E00C-401C-A6D7-3F028203CE6C}"/>
    <dgm:cxn modelId="{498CD8E1-CFA1-4738-85FB-3C54F3D05FA8}" type="presParOf" srcId="{D06229BD-C9A3-4288-9B29-05EAE6C2CD1A}" destId="{0056D9B5-2672-4740-A9B3-5A86F9169FCB}" srcOrd="0" destOrd="0" presId="urn:microsoft.com/office/officeart/2005/8/layout/hList6"/>
    <dgm:cxn modelId="{593D4F22-225A-4FE3-99E9-05DF6C248854}" type="presParOf" srcId="{D06229BD-C9A3-4288-9B29-05EAE6C2CD1A}" destId="{D33629D2-42A2-4A0E-8665-FAD31CF4CABF}" srcOrd="1" destOrd="0" presId="urn:microsoft.com/office/officeart/2005/8/layout/hList6"/>
    <dgm:cxn modelId="{7AA36CB6-FE1A-44FB-A0C6-89E7BD6DC852}" type="presParOf" srcId="{D06229BD-C9A3-4288-9B29-05EAE6C2CD1A}" destId="{5E5C0C3E-1BF6-4D9A-B7CE-98C57C5334F5}" srcOrd="2" destOrd="0" presId="urn:microsoft.com/office/officeart/2005/8/layout/hList6"/>
    <dgm:cxn modelId="{631E3DFB-9880-4309-A575-52FE3CCC955A}" type="presParOf" srcId="{D06229BD-C9A3-4288-9B29-05EAE6C2CD1A}" destId="{4AB385D0-ED92-4D80-83BE-928B790C7DED}" srcOrd="3" destOrd="0" presId="urn:microsoft.com/office/officeart/2005/8/layout/hList6"/>
    <dgm:cxn modelId="{E46B032B-23C5-4E68-B271-FE1E021AD9AD}" type="presParOf" srcId="{D06229BD-C9A3-4288-9B29-05EAE6C2CD1A}" destId="{B48F9A97-10FF-4D4B-863E-B4FF3209C1D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3D2F3-F10D-4C59-9535-C24DCAB9A8F4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F0A9A-15C2-4E4A-B09E-31BC3E50265B}">
      <dgm:prSet phldrT="[Text]"/>
      <dgm:spPr/>
      <dgm:t>
        <a:bodyPr/>
        <a:lstStyle/>
        <a:p>
          <a:r>
            <a:rPr lang="en-US" dirty="0"/>
            <a:t>Structured</a:t>
          </a:r>
        </a:p>
      </dgm:t>
    </dgm:pt>
    <dgm:pt modelId="{ECE9378C-E392-4E8B-A4E1-7EFFE8732238}" type="parTrans" cxnId="{34D044D8-CDE5-4379-B640-B29001416C73}">
      <dgm:prSet/>
      <dgm:spPr/>
      <dgm:t>
        <a:bodyPr/>
        <a:lstStyle/>
        <a:p>
          <a:endParaRPr lang="en-US"/>
        </a:p>
      </dgm:t>
    </dgm:pt>
    <dgm:pt modelId="{27ED6CA5-62F6-4AF5-A05C-93E757CE3251}" type="sibTrans" cxnId="{34D044D8-CDE5-4379-B640-B29001416C73}">
      <dgm:prSet/>
      <dgm:spPr/>
      <dgm:t>
        <a:bodyPr/>
        <a:lstStyle/>
        <a:p>
          <a:endParaRPr lang="en-US"/>
        </a:p>
      </dgm:t>
    </dgm:pt>
    <dgm:pt modelId="{259A8486-FD56-4EA0-8960-CB19AB01CCB4}">
      <dgm:prSet phldrT="[Text]"/>
      <dgm:spPr/>
      <dgm:t>
        <a:bodyPr/>
        <a:lstStyle/>
        <a:p>
          <a:r>
            <a:rPr lang="en-US" dirty="0"/>
            <a:t>Unstructured</a:t>
          </a:r>
        </a:p>
      </dgm:t>
    </dgm:pt>
    <dgm:pt modelId="{585367CE-CB21-439E-9DF2-FD87D4D2855D}" type="parTrans" cxnId="{FAEF4E8C-F485-42A1-8ABC-0ECE8401FD96}">
      <dgm:prSet/>
      <dgm:spPr/>
      <dgm:t>
        <a:bodyPr/>
        <a:lstStyle/>
        <a:p>
          <a:endParaRPr lang="en-US"/>
        </a:p>
      </dgm:t>
    </dgm:pt>
    <dgm:pt modelId="{08712102-14C6-43E7-9DD3-BEED5C722487}" type="sibTrans" cxnId="{FAEF4E8C-F485-42A1-8ABC-0ECE8401FD96}">
      <dgm:prSet/>
      <dgm:spPr/>
      <dgm:t>
        <a:bodyPr/>
        <a:lstStyle/>
        <a:p>
          <a:endParaRPr lang="en-US"/>
        </a:p>
      </dgm:t>
    </dgm:pt>
    <dgm:pt modelId="{84876D0A-FAE7-414F-91A7-7A3BD49F92A1}">
      <dgm:prSet phldrT="[Text]"/>
      <dgm:spPr/>
      <dgm:t>
        <a:bodyPr/>
        <a:lstStyle/>
        <a:p>
          <a:r>
            <a:rPr lang="en-US" dirty="0"/>
            <a:t>Semi-structured</a:t>
          </a:r>
        </a:p>
      </dgm:t>
    </dgm:pt>
    <dgm:pt modelId="{3285F0EB-B698-45DF-94F0-A4F6404F936D}" type="sibTrans" cxnId="{712FD1CF-C500-4E65-B310-09CC91C27FF5}">
      <dgm:prSet/>
      <dgm:spPr/>
      <dgm:t>
        <a:bodyPr/>
        <a:lstStyle/>
        <a:p>
          <a:endParaRPr lang="en-US"/>
        </a:p>
      </dgm:t>
    </dgm:pt>
    <dgm:pt modelId="{862644A8-6E87-4FB0-A7BC-7C89FA7C14E1}" type="parTrans" cxnId="{712FD1CF-C500-4E65-B310-09CC91C27FF5}">
      <dgm:prSet/>
      <dgm:spPr/>
      <dgm:t>
        <a:bodyPr/>
        <a:lstStyle/>
        <a:p>
          <a:endParaRPr lang="en-US"/>
        </a:p>
      </dgm:t>
    </dgm:pt>
    <dgm:pt modelId="{8D0F3FF9-CC39-477B-BABC-224249F96502}" type="pres">
      <dgm:prSet presAssocID="{5E53D2F3-F10D-4C59-9535-C24DCAB9A8F4}" presName="Name0" presStyleCnt="0">
        <dgm:presLayoutVars>
          <dgm:dir/>
          <dgm:resizeHandles val="exact"/>
        </dgm:presLayoutVars>
      </dgm:prSet>
      <dgm:spPr/>
    </dgm:pt>
    <dgm:pt modelId="{7F404133-169A-4677-AB37-51CA94368D77}" type="pres">
      <dgm:prSet presAssocID="{3F9F0A9A-15C2-4E4A-B09E-31BC3E50265B}" presName="node" presStyleLbl="node1" presStyleIdx="0" presStyleCnt="3">
        <dgm:presLayoutVars>
          <dgm:bulletEnabled val="1"/>
        </dgm:presLayoutVars>
      </dgm:prSet>
      <dgm:spPr/>
    </dgm:pt>
    <dgm:pt modelId="{A2950309-C0A9-496D-BC8C-BB7A7239758B}" type="pres">
      <dgm:prSet presAssocID="{27ED6CA5-62F6-4AF5-A05C-93E757CE3251}" presName="sibTrans" presStyleCnt="0"/>
      <dgm:spPr/>
    </dgm:pt>
    <dgm:pt modelId="{11E74645-09CD-420B-8EC7-429E6D30CE1B}" type="pres">
      <dgm:prSet presAssocID="{84876D0A-FAE7-414F-91A7-7A3BD49F92A1}" presName="node" presStyleLbl="node1" presStyleIdx="1" presStyleCnt="3">
        <dgm:presLayoutVars>
          <dgm:bulletEnabled val="1"/>
        </dgm:presLayoutVars>
      </dgm:prSet>
      <dgm:spPr/>
    </dgm:pt>
    <dgm:pt modelId="{AAF2D39A-74CA-489F-8327-222DD2AD41F5}" type="pres">
      <dgm:prSet presAssocID="{3285F0EB-B698-45DF-94F0-A4F6404F936D}" presName="sibTrans" presStyleCnt="0"/>
      <dgm:spPr/>
    </dgm:pt>
    <dgm:pt modelId="{8774EBB1-9A72-49E9-9898-8264C4359446}" type="pres">
      <dgm:prSet presAssocID="{259A8486-FD56-4EA0-8960-CB19AB01CCB4}" presName="node" presStyleLbl="node1" presStyleIdx="2" presStyleCnt="3">
        <dgm:presLayoutVars>
          <dgm:bulletEnabled val="1"/>
        </dgm:presLayoutVars>
      </dgm:prSet>
      <dgm:spPr/>
    </dgm:pt>
  </dgm:ptLst>
  <dgm:cxnLst>
    <dgm:cxn modelId="{B3100A19-715A-45EF-B84B-2404F7C7E2C5}" type="presOf" srcId="{5E53D2F3-F10D-4C59-9535-C24DCAB9A8F4}" destId="{8D0F3FF9-CC39-477B-BABC-224249F96502}" srcOrd="0" destOrd="0" presId="urn:microsoft.com/office/officeart/2005/8/layout/hList6"/>
    <dgm:cxn modelId="{665F842D-D056-4338-9129-08711CC70AC4}" type="presOf" srcId="{84876D0A-FAE7-414F-91A7-7A3BD49F92A1}" destId="{11E74645-09CD-420B-8EC7-429E6D30CE1B}" srcOrd="0" destOrd="0" presId="urn:microsoft.com/office/officeart/2005/8/layout/hList6"/>
    <dgm:cxn modelId="{8ACCD758-F120-4A2B-99EC-AF2A38C1F937}" type="presOf" srcId="{259A8486-FD56-4EA0-8960-CB19AB01CCB4}" destId="{8774EBB1-9A72-49E9-9898-8264C4359446}" srcOrd="0" destOrd="0" presId="urn:microsoft.com/office/officeart/2005/8/layout/hList6"/>
    <dgm:cxn modelId="{FAEF4E8C-F485-42A1-8ABC-0ECE8401FD96}" srcId="{5E53D2F3-F10D-4C59-9535-C24DCAB9A8F4}" destId="{259A8486-FD56-4EA0-8960-CB19AB01CCB4}" srcOrd="2" destOrd="0" parTransId="{585367CE-CB21-439E-9DF2-FD87D4D2855D}" sibTransId="{08712102-14C6-43E7-9DD3-BEED5C722487}"/>
    <dgm:cxn modelId="{49C51993-10B8-45BE-B87F-5D266ABC6323}" type="presOf" srcId="{3F9F0A9A-15C2-4E4A-B09E-31BC3E50265B}" destId="{7F404133-169A-4677-AB37-51CA94368D77}" srcOrd="0" destOrd="0" presId="urn:microsoft.com/office/officeart/2005/8/layout/hList6"/>
    <dgm:cxn modelId="{712FD1CF-C500-4E65-B310-09CC91C27FF5}" srcId="{5E53D2F3-F10D-4C59-9535-C24DCAB9A8F4}" destId="{84876D0A-FAE7-414F-91A7-7A3BD49F92A1}" srcOrd="1" destOrd="0" parTransId="{862644A8-6E87-4FB0-A7BC-7C89FA7C14E1}" sibTransId="{3285F0EB-B698-45DF-94F0-A4F6404F936D}"/>
    <dgm:cxn modelId="{34D044D8-CDE5-4379-B640-B29001416C73}" srcId="{5E53D2F3-F10D-4C59-9535-C24DCAB9A8F4}" destId="{3F9F0A9A-15C2-4E4A-B09E-31BC3E50265B}" srcOrd="0" destOrd="0" parTransId="{ECE9378C-E392-4E8B-A4E1-7EFFE8732238}" sibTransId="{27ED6CA5-62F6-4AF5-A05C-93E757CE3251}"/>
    <dgm:cxn modelId="{242D3B95-8C2E-4C46-A8CF-2649EB178011}" type="presParOf" srcId="{8D0F3FF9-CC39-477B-BABC-224249F96502}" destId="{7F404133-169A-4677-AB37-51CA94368D77}" srcOrd="0" destOrd="0" presId="urn:microsoft.com/office/officeart/2005/8/layout/hList6"/>
    <dgm:cxn modelId="{7AA317B7-EA30-4C50-BD43-8AD9120E6973}" type="presParOf" srcId="{8D0F3FF9-CC39-477B-BABC-224249F96502}" destId="{A2950309-C0A9-496D-BC8C-BB7A7239758B}" srcOrd="1" destOrd="0" presId="urn:microsoft.com/office/officeart/2005/8/layout/hList6"/>
    <dgm:cxn modelId="{9CE6185F-6F73-42E6-99DD-8E38BFBD4A0D}" type="presParOf" srcId="{8D0F3FF9-CC39-477B-BABC-224249F96502}" destId="{11E74645-09CD-420B-8EC7-429E6D30CE1B}" srcOrd="2" destOrd="0" presId="urn:microsoft.com/office/officeart/2005/8/layout/hList6"/>
    <dgm:cxn modelId="{81A748E0-F1A6-41F9-B7E8-B9BB7EBA9ACE}" type="presParOf" srcId="{8D0F3FF9-CC39-477B-BABC-224249F96502}" destId="{AAF2D39A-74CA-489F-8327-222DD2AD41F5}" srcOrd="3" destOrd="0" presId="urn:microsoft.com/office/officeart/2005/8/layout/hList6"/>
    <dgm:cxn modelId="{E4B4CEC6-7B9C-463E-B99F-469704E17BE4}" type="presParOf" srcId="{8D0F3FF9-CC39-477B-BABC-224249F96502}" destId="{8774EBB1-9A72-49E9-9898-8264C435944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6B74C-3E4A-4005-A160-A370129799FE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EFD09-B927-4917-A239-40A7DCD5894C}">
      <dgm:prSet phldrT="[Text]"/>
      <dgm:spPr/>
      <dgm:t>
        <a:bodyPr/>
        <a:lstStyle/>
        <a:p>
          <a:r>
            <a:rPr lang="en-US" dirty="0"/>
            <a:t>Big data files</a:t>
          </a:r>
        </a:p>
      </dgm:t>
    </dgm:pt>
    <dgm:pt modelId="{6D8E1517-C6CA-424B-A4A1-A92FD7A38AD7}" type="parTrans" cxnId="{4D2CA8EA-1863-4469-BB6A-76A5ED74B5DA}">
      <dgm:prSet/>
      <dgm:spPr/>
      <dgm:t>
        <a:bodyPr/>
        <a:lstStyle/>
        <a:p>
          <a:endParaRPr lang="en-US"/>
        </a:p>
      </dgm:t>
    </dgm:pt>
    <dgm:pt modelId="{583802ED-3F8A-4035-A2F3-58C96B64D3F6}" type="sibTrans" cxnId="{4D2CA8EA-1863-4469-BB6A-76A5ED74B5DA}">
      <dgm:prSet/>
      <dgm:spPr/>
      <dgm:t>
        <a:bodyPr/>
        <a:lstStyle/>
        <a:p>
          <a:endParaRPr lang="en-US"/>
        </a:p>
      </dgm:t>
    </dgm:pt>
    <dgm:pt modelId="{0CE970FE-3365-443E-A693-54EF77EF718F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4232A38F-AFF3-4A19-8AE2-3F426ED4D8E8}" type="parTrans" cxnId="{8074ED34-1579-4772-8CAA-AFFF41315863}">
      <dgm:prSet/>
      <dgm:spPr/>
      <dgm:t>
        <a:bodyPr/>
        <a:lstStyle/>
        <a:p>
          <a:endParaRPr lang="en-US"/>
        </a:p>
      </dgm:t>
    </dgm:pt>
    <dgm:pt modelId="{421F3C63-BA25-4114-9B6E-D27D36042EE4}" type="sibTrans" cxnId="{8074ED34-1579-4772-8CAA-AFFF41315863}">
      <dgm:prSet/>
      <dgm:spPr/>
      <dgm:t>
        <a:bodyPr/>
        <a:lstStyle/>
        <a:p>
          <a:endParaRPr lang="en-US"/>
        </a:p>
      </dgm:t>
    </dgm:pt>
    <dgm:pt modelId="{B70568FD-57E7-4D10-AB81-E48D5554D6FB}">
      <dgm:prSet phldrT="[Text]"/>
      <dgm:spPr/>
      <dgm:t>
        <a:bodyPr/>
        <a:lstStyle/>
        <a:p>
          <a:r>
            <a:rPr lang="en-US" dirty="0"/>
            <a:t>Applications</a:t>
          </a:r>
        </a:p>
      </dgm:t>
    </dgm:pt>
    <dgm:pt modelId="{84AE8315-E12E-44A6-97DF-DE258C0D7735}" type="parTrans" cxnId="{2B8F6078-D94A-4305-836F-3663D9077156}">
      <dgm:prSet/>
      <dgm:spPr/>
      <dgm:t>
        <a:bodyPr/>
        <a:lstStyle/>
        <a:p>
          <a:endParaRPr lang="en-US"/>
        </a:p>
      </dgm:t>
    </dgm:pt>
    <dgm:pt modelId="{802DDCD0-C02B-43FB-A11E-ED77C0237107}" type="sibTrans" cxnId="{2B8F6078-D94A-4305-836F-3663D9077156}">
      <dgm:prSet/>
      <dgm:spPr/>
      <dgm:t>
        <a:bodyPr/>
        <a:lstStyle/>
        <a:p>
          <a:endParaRPr lang="en-US"/>
        </a:p>
      </dgm:t>
    </dgm:pt>
    <dgm:pt modelId="{EA43F66A-1D48-4888-86ED-7F2AE6AA0CD6}">
      <dgm:prSet phldrT="[Text]"/>
      <dgm:spPr/>
      <dgm:t>
        <a:bodyPr/>
        <a:lstStyle/>
        <a:p>
          <a:r>
            <a:rPr lang="en-US" dirty="0"/>
            <a:t>System sensors</a:t>
          </a:r>
        </a:p>
      </dgm:t>
    </dgm:pt>
    <dgm:pt modelId="{D35C07EB-612E-4A16-961C-5E7BBFE5ACDC}" type="parTrans" cxnId="{8FC7CD21-AEAD-416B-A3BE-A04584FC027B}">
      <dgm:prSet/>
      <dgm:spPr/>
      <dgm:t>
        <a:bodyPr/>
        <a:lstStyle/>
        <a:p>
          <a:endParaRPr lang="en-US"/>
        </a:p>
      </dgm:t>
    </dgm:pt>
    <dgm:pt modelId="{25DE4D48-E0E0-4DA5-BBBE-595F15364D31}" type="sibTrans" cxnId="{8FC7CD21-AEAD-416B-A3BE-A04584FC027B}">
      <dgm:prSet/>
      <dgm:spPr/>
      <dgm:t>
        <a:bodyPr/>
        <a:lstStyle/>
        <a:p>
          <a:endParaRPr lang="en-US"/>
        </a:p>
      </dgm:t>
    </dgm:pt>
    <dgm:pt modelId="{25BB3732-6E30-4B36-B330-DB5E62060BE2}" type="pres">
      <dgm:prSet presAssocID="{3FE6B74C-3E4A-4005-A160-A370129799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32037B-3F57-4FD0-BADF-98CEC2E83B06}" type="pres">
      <dgm:prSet presAssocID="{8A8EFD09-B927-4917-A239-40A7DCD5894C}" presName="root1" presStyleCnt="0"/>
      <dgm:spPr/>
    </dgm:pt>
    <dgm:pt modelId="{13D25643-76E0-4D4E-A131-7462049B6C4B}" type="pres">
      <dgm:prSet presAssocID="{8A8EFD09-B927-4917-A239-40A7DCD5894C}" presName="LevelOneTextNode" presStyleLbl="node0" presStyleIdx="0" presStyleCnt="1">
        <dgm:presLayoutVars>
          <dgm:chPref val="3"/>
        </dgm:presLayoutVars>
      </dgm:prSet>
      <dgm:spPr/>
    </dgm:pt>
    <dgm:pt modelId="{384C98AB-73EE-4FA1-954F-0AC4B4E9D927}" type="pres">
      <dgm:prSet presAssocID="{8A8EFD09-B927-4917-A239-40A7DCD5894C}" presName="level2hierChild" presStyleCnt="0"/>
      <dgm:spPr/>
    </dgm:pt>
    <dgm:pt modelId="{30FF9578-A1C4-4A42-9128-26FB6AA8C56F}" type="pres">
      <dgm:prSet presAssocID="{4232A38F-AFF3-4A19-8AE2-3F426ED4D8E8}" presName="conn2-1" presStyleLbl="parChTrans1D2" presStyleIdx="0" presStyleCnt="3"/>
      <dgm:spPr/>
    </dgm:pt>
    <dgm:pt modelId="{189CB2A7-9FF8-4480-B051-663736555F40}" type="pres">
      <dgm:prSet presAssocID="{4232A38F-AFF3-4A19-8AE2-3F426ED4D8E8}" presName="connTx" presStyleLbl="parChTrans1D2" presStyleIdx="0" presStyleCnt="3"/>
      <dgm:spPr/>
    </dgm:pt>
    <dgm:pt modelId="{D273B833-C1BF-4CE9-8662-1CB13BE1408E}" type="pres">
      <dgm:prSet presAssocID="{0CE970FE-3365-443E-A693-54EF77EF718F}" presName="root2" presStyleCnt="0"/>
      <dgm:spPr/>
    </dgm:pt>
    <dgm:pt modelId="{204F22B7-F11D-48D6-A99E-3DAB1EBE58D0}" type="pres">
      <dgm:prSet presAssocID="{0CE970FE-3365-443E-A693-54EF77EF718F}" presName="LevelTwoTextNode" presStyleLbl="node2" presStyleIdx="0" presStyleCnt="3">
        <dgm:presLayoutVars>
          <dgm:chPref val="3"/>
        </dgm:presLayoutVars>
      </dgm:prSet>
      <dgm:spPr/>
    </dgm:pt>
    <dgm:pt modelId="{5B92C791-896C-4303-93BC-9C79B3594607}" type="pres">
      <dgm:prSet presAssocID="{0CE970FE-3365-443E-A693-54EF77EF718F}" presName="level3hierChild" presStyleCnt="0"/>
      <dgm:spPr/>
    </dgm:pt>
    <dgm:pt modelId="{CE24C61D-1196-4D5D-BB0F-3A8A83494F00}" type="pres">
      <dgm:prSet presAssocID="{84AE8315-E12E-44A6-97DF-DE258C0D7735}" presName="conn2-1" presStyleLbl="parChTrans1D2" presStyleIdx="1" presStyleCnt="3"/>
      <dgm:spPr/>
    </dgm:pt>
    <dgm:pt modelId="{2B53D83D-20D9-415F-A1AF-2A867DBF5EA2}" type="pres">
      <dgm:prSet presAssocID="{84AE8315-E12E-44A6-97DF-DE258C0D7735}" presName="connTx" presStyleLbl="parChTrans1D2" presStyleIdx="1" presStyleCnt="3"/>
      <dgm:spPr/>
    </dgm:pt>
    <dgm:pt modelId="{9EDC2FDC-294E-4F87-AF0E-C5C593F6EE5B}" type="pres">
      <dgm:prSet presAssocID="{B70568FD-57E7-4D10-AB81-E48D5554D6FB}" presName="root2" presStyleCnt="0"/>
      <dgm:spPr/>
    </dgm:pt>
    <dgm:pt modelId="{F7FB1967-C669-45BF-AEC5-78C807F2E83D}" type="pres">
      <dgm:prSet presAssocID="{B70568FD-57E7-4D10-AB81-E48D5554D6FB}" presName="LevelTwoTextNode" presStyleLbl="node2" presStyleIdx="1" presStyleCnt="3">
        <dgm:presLayoutVars>
          <dgm:chPref val="3"/>
        </dgm:presLayoutVars>
      </dgm:prSet>
      <dgm:spPr/>
    </dgm:pt>
    <dgm:pt modelId="{83826ED4-EF1B-474A-B5CB-517096FA6F08}" type="pres">
      <dgm:prSet presAssocID="{B70568FD-57E7-4D10-AB81-E48D5554D6FB}" presName="level3hierChild" presStyleCnt="0"/>
      <dgm:spPr/>
    </dgm:pt>
    <dgm:pt modelId="{6E9FA9B8-313E-4CFD-90F2-686C92C258C0}" type="pres">
      <dgm:prSet presAssocID="{D35C07EB-612E-4A16-961C-5E7BBFE5ACDC}" presName="conn2-1" presStyleLbl="parChTrans1D2" presStyleIdx="2" presStyleCnt="3"/>
      <dgm:spPr/>
    </dgm:pt>
    <dgm:pt modelId="{11C68201-CEC1-40DB-9F6A-AF20EE8DFFC5}" type="pres">
      <dgm:prSet presAssocID="{D35C07EB-612E-4A16-961C-5E7BBFE5ACDC}" presName="connTx" presStyleLbl="parChTrans1D2" presStyleIdx="2" presStyleCnt="3"/>
      <dgm:spPr/>
    </dgm:pt>
    <dgm:pt modelId="{16C5C509-46D0-4B0E-916F-2367BB4D2A2C}" type="pres">
      <dgm:prSet presAssocID="{EA43F66A-1D48-4888-86ED-7F2AE6AA0CD6}" presName="root2" presStyleCnt="0"/>
      <dgm:spPr/>
    </dgm:pt>
    <dgm:pt modelId="{821DC4DE-55A0-410A-94D7-AE82C910A081}" type="pres">
      <dgm:prSet presAssocID="{EA43F66A-1D48-4888-86ED-7F2AE6AA0CD6}" presName="LevelTwoTextNode" presStyleLbl="node2" presStyleIdx="2" presStyleCnt="3">
        <dgm:presLayoutVars>
          <dgm:chPref val="3"/>
        </dgm:presLayoutVars>
      </dgm:prSet>
      <dgm:spPr/>
    </dgm:pt>
    <dgm:pt modelId="{70775EEE-5685-4940-B985-862D6BCFE802}" type="pres">
      <dgm:prSet presAssocID="{EA43F66A-1D48-4888-86ED-7F2AE6AA0CD6}" presName="level3hierChild" presStyleCnt="0"/>
      <dgm:spPr/>
    </dgm:pt>
  </dgm:ptLst>
  <dgm:cxnLst>
    <dgm:cxn modelId="{3DBDAC00-ED0A-4305-9E60-4FD6814EE0D4}" type="presOf" srcId="{D35C07EB-612E-4A16-961C-5E7BBFE5ACDC}" destId="{11C68201-CEC1-40DB-9F6A-AF20EE8DFFC5}" srcOrd="1" destOrd="0" presId="urn:microsoft.com/office/officeart/2005/8/layout/hierarchy2"/>
    <dgm:cxn modelId="{BBAB8901-A2F7-41CB-A817-1F1606426195}" type="presOf" srcId="{D35C07EB-612E-4A16-961C-5E7BBFE5ACDC}" destId="{6E9FA9B8-313E-4CFD-90F2-686C92C258C0}" srcOrd="0" destOrd="0" presId="urn:microsoft.com/office/officeart/2005/8/layout/hierarchy2"/>
    <dgm:cxn modelId="{8FC7CD21-AEAD-416B-A3BE-A04584FC027B}" srcId="{8A8EFD09-B927-4917-A239-40A7DCD5894C}" destId="{EA43F66A-1D48-4888-86ED-7F2AE6AA0CD6}" srcOrd="2" destOrd="0" parTransId="{D35C07EB-612E-4A16-961C-5E7BBFE5ACDC}" sibTransId="{25DE4D48-E0E0-4DA5-BBBE-595F15364D31}"/>
    <dgm:cxn modelId="{8074ED34-1579-4772-8CAA-AFFF41315863}" srcId="{8A8EFD09-B927-4917-A239-40A7DCD5894C}" destId="{0CE970FE-3365-443E-A693-54EF77EF718F}" srcOrd="0" destOrd="0" parTransId="{4232A38F-AFF3-4A19-8AE2-3F426ED4D8E8}" sibTransId="{421F3C63-BA25-4114-9B6E-D27D36042EE4}"/>
    <dgm:cxn modelId="{47FBEB3E-8A96-4674-8A0D-118F33872223}" type="presOf" srcId="{3FE6B74C-3E4A-4005-A160-A370129799FE}" destId="{25BB3732-6E30-4B36-B330-DB5E62060BE2}" srcOrd="0" destOrd="0" presId="urn:microsoft.com/office/officeart/2005/8/layout/hierarchy2"/>
    <dgm:cxn modelId="{A0143B6D-478A-4FF3-BC72-3058FD370A11}" type="presOf" srcId="{0CE970FE-3365-443E-A693-54EF77EF718F}" destId="{204F22B7-F11D-48D6-A99E-3DAB1EBE58D0}" srcOrd="0" destOrd="0" presId="urn:microsoft.com/office/officeart/2005/8/layout/hierarchy2"/>
    <dgm:cxn modelId="{C2316D50-AD73-4AD0-8A2D-1E05104948F9}" type="presOf" srcId="{4232A38F-AFF3-4A19-8AE2-3F426ED4D8E8}" destId="{30FF9578-A1C4-4A42-9128-26FB6AA8C56F}" srcOrd="0" destOrd="0" presId="urn:microsoft.com/office/officeart/2005/8/layout/hierarchy2"/>
    <dgm:cxn modelId="{0E265D51-299A-4E9E-8285-AEEB35825283}" type="presOf" srcId="{8A8EFD09-B927-4917-A239-40A7DCD5894C}" destId="{13D25643-76E0-4D4E-A131-7462049B6C4B}" srcOrd="0" destOrd="0" presId="urn:microsoft.com/office/officeart/2005/8/layout/hierarchy2"/>
    <dgm:cxn modelId="{2B8F6078-D94A-4305-836F-3663D9077156}" srcId="{8A8EFD09-B927-4917-A239-40A7DCD5894C}" destId="{B70568FD-57E7-4D10-AB81-E48D5554D6FB}" srcOrd="1" destOrd="0" parTransId="{84AE8315-E12E-44A6-97DF-DE258C0D7735}" sibTransId="{802DDCD0-C02B-43FB-A11E-ED77C0237107}"/>
    <dgm:cxn modelId="{FA1790B4-14FC-4626-830C-D3047B344C91}" type="presOf" srcId="{84AE8315-E12E-44A6-97DF-DE258C0D7735}" destId="{2B53D83D-20D9-415F-A1AF-2A867DBF5EA2}" srcOrd="1" destOrd="0" presId="urn:microsoft.com/office/officeart/2005/8/layout/hierarchy2"/>
    <dgm:cxn modelId="{61188EC0-28A5-4096-A4F2-AF13EBFC1F60}" type="presOf" srcId="{4232A38F-AFF3-4A19-8AE2-3F426ED4D8E8}" destId="{189CB2A7-9FF8-4480-B051-663736555F40}" srcOrd="1" destOrd="0" presId="urn:microsoft.com/office/officeart/2005/8/layout/hierarchy2"/>
    <dgm:cxn modelId="{FFB585D9-68EC-415C-9E55-1D7E29CB270F}" type="presOf" srcId="{B70568FD-57E7-4D10-AB81-E48D5554D6FB}" destId="{F7FB1967-C669-45BF-AEC5-78C807F2E83D}" srcOrd="0" destOrd="0" presId="urn:microsoft.com/office/officeart/2005/8/layout/hierarchy2"/>
    <dgm:cxn modelId="{F905E1E6-36DD-418A-A062-9639FF2E47B4}" type="presOf" srcId="{84AE8315-E12E-44A6-97DF-DE258C0D7735}" destId="{CE24C61D-1196-4D5D-BB0F-3A8A83494F00}" srcOrd="0" destOrd="0" presId="urn:microsoft.com/office/officeart/2005/8/layout/hierarchy2"/>
    <dgm:cxn modelId="{4D2CA8EA-1863-4469-BB6A-76A5ED74B5DA}" srcId="{3FE6B74C-3E4A-4005-A160-A370129799FE}" destId="{8A8EFD09-B927-4917-A239-40A7DCD5894C}" srcOrd="0" destOrd="0" parTransId="{6D8E1517-C6CA-424B-A4A1-A92FD7A38AD7}" sibTransId="{583802ED-3F8A-4035-A2F3-58C96B64D3F6}"/>
    <dgm:cxn modelId="{732BDDF4-0CC9-4CA6-9968-962A4FDCB6F0}" type="presOf" srcId="{EA43F66A-1D48-4888-86ED-7F2AE6AA0CD6}" destId="{821DC4DE-55A0-410A-94D7-AE82C910A081}" srcOrd="0" destOrd="0" presId="urn:microsoft.com/office/officeart/2005/8/layout/hierarchy2"/>
    <dgm:cxn modelId="{665B81AB-5803-46F4-8948-462FE65673D8}" type="presParOf" srcId="{25BB3732-6E30-4B36-B330-DB5E62060BE2}" destId="{A232037B-3F57-4FD0-BADF-98CEC2E83B06}" srcOrd="0" destOrd="0" presId="urn:microsoft.com/office/officeart/2005/8/layout/hierarchy2"/>
    <dgm:cxn modelId="{BDFFCB9F-83E2-4802-ABA3-65E654D45C9A}" type="presParOf" srcId="{A232037B-3F57-4FD0-BADF-98CEC2E83B06}" destId="{13D25643-76E0-4D4E-A131-7462049B6C4B}" srcOrd="0" destOrd="0" presId="urn:microsoft.com/office/officeart/2005/8/layout/hierarchy2"/>
    <dgm:cxn modelId="{BB50346F-B7D8-4306-B5F9-6CA1012BA510}" type="presParOf" srcId="{A232037B-3F57-4FD0-BADF-98CEC2E83B06}" destId="{384C98AB-73EE-4FA1-954F-0AC4B4E9D927}" srcOrd="1" destOrd="0" presId="urn:microsoft.com/office/officeart/2005/8/layout/hierarchy2"/>
    <dgm:cxn modelId="{6BF5C13C-748C-4879-98AF-4A4EAD695741}" type="presParOf" srcId="{384C98AB-73EE-4FA1-954F-0AC4B4E9D927}" destId="{30FF9578-A1C4-4A42-9128-26FB6AA8C56F}" srcOrd="0" destOrd="0" presId="urn:microsoft.com/office/officeart/2005/8/layout/hierarchy2"/>
    <dgm:cxn modelId="{47ED0716-C8F1-44D4-891B-8FA26CD7C480}" type="presParOf" srcId="{30FF9578-A1C4-4A42-9128-26FB6AA8C56F}" destId="{189CB2A7-9FF8-4480-B051-663736555F40}" srcOrd="0" destOrd="0" presId="urn:microsoft.com/office/officeart/2005/8/layout/hierarchy2"/>
    <dgm:cxn modelId="{91D02FB7-9D1D-4CEC-B1A4-B65A3A1C18AE}" type="presParOf" srcId="{384C98AB-73EE-4FA1-954F-0AC4B4E9D927}" destId="{D273B833-C1BF-4CE9-8662-1CB13BE1408E}" srcOrd="1" destOrd="0" presId="urn:microsoft.com/office/officeart/2005/8/layout/hierarchy2"/>
    <dgm:cxn modelId="{D87763F4-5DCC-4313-94D0-DEA689994358}" type="presParOf" srcId="{D273B833-C1BF-4CE9-8662-1CB13BE1408E}" destId="{204F22B7-F11D-48D6-A99E-3DAB1EBE58D0}" srcOrd="0" destOrd="0" presId="urn:microsoft.com/office/officeart/2005/8/layout/hierarchy2"/>
    <dgm:cxn modelId="{6A2BF0C3-2BDE-4D80-9552-6AC4B775F7A0}" type="presParOf" srcId="{D273B833-C1BF-4CE9-8662-1CB13BE1408E}" destId="{5B92C791-896C-4303-93BC-9C79B3594607}" srcOrd="1" destOrd="0" presId="urn:microsoft.com/office/officeart/2005/8/layout/hierarchy2"/>
    <dgm:cxn modelId="{670ECEA9-7212-46E9-A9E1-88DFAE291E76}" type="presParOf" srcId="{384C98AB-73EE-4FA1-954F-0AC4B4E9D927}" destId="{CE24C61D-1196-4D5D-BB0F-3A8A83494F00}" srcOrd="2" destOrd="0" presId="urn:microsoft.com/office/officeart/2005/8/layout/hierarchy2"/>
    <dgm:cxn modelId="{B925AE0C-DDD9-492C-8E0A-E2B997761930}" type="presParOf" srcId="{CE24C61D-1196-4D5D-BB0F-3A8A83494F00}" destId="{2B53D83D-20D9-415F-A1AF-2A867DBF5EA2}" srcOrd="0" destOrd="0" presId="urn:microsoft.com/office/officeart/2005/8/layout/hierarchy2"/>
    <dgm:cxn modelId="{2F66A80C-8245-4E27-AEF7-C7771FB740A7}" type="presParOf" srcId="{384C98AB-73EE-4FA1-954F-0AC4B4E9D927}" destId="{9EDC2FDC-294E-4F87-AF0E-C5C593F6EE5B}" srcOrd="3" destOrd="0" presId="urn:microsoft.com/office/officeart/2005/8/layout/hierarchy2"/>
    <dgm:cxn modelId="{E599B6AB-7A4A-43BC-A5F5-B74E665E547C}" type="presParOf" srcId="{9EDC2FDC-294E-4F87-AF0E-C5C593F6EE5B}" destId="{F7FB1967-C669-45BF-AEC5-78C807F2E83D}" srcOrd="0" destOrd="0" presId="urn:microsoft.com/office/officeart/2005/8/layout/hierarchy2"/>
    <dgm:cxn modelId="{B8D8199E-9E2A-4B53-8888-C14FC5D8D6D8}" type="presParOf" srcId="{9EDC2FDC-294E-4F87-AF0E-C5C593F6EE5B}" destId="{83826ED4-EF1B-474A-B5CB-517096FA6F08}" srcOrd="1" destOrd="0" presId="urn:microsoft.com/office/officeart/2005/8/layout/hierarchy2"/>
    <dgm:cxn modelId="{C779832C-1CE4-4E7E-900D-7AD973F66C16}" type="presParOf" srcId="{384C98AB-73EE-4FA1-954F-0AC4B4E9D927}" destId="{6E9FA9B8-313E-4CFD-90F2-686C92C258C0}" srcOrd="4" destOrd="0" presId="urn:microsoft.com/office/officeart/2005/8/layout/hierarchy2"/>
    <dgm:cxn modelId="{062986B5-FDCF-4867-94E9-A557B980CF5D}" type="presParOf" srcId="{6E9FA9B8-313E-4CFD-90F2-686C92C258C0}" destId="{11C68201-CEC1-40DB-9F6A-AF20EE8DFFC5}" srcOrd="0" destOrd="0" presId="urn:microsoft.com/office/officeart/2005/8/layout/hierarchy2"/>
    <dgm:cxn modelId="{0E0C761E-0DAB-430C-8992-4646EC8D487B}" type="presParOf" srcId="{384C98AB-73EE-4FA1-954F-0AC4B4E9D927}" destId="{16C5C509-46D0-4B0E-916F-2367BB4D2A2C}" srcOrd="5" destOrd="0" presId="urn:microsoft.com/office/officeart/2005/8/layout/hierarchy2"/>
    <dgm:cxn modelId="{CD59C0FE-9204-4EC4-9A6E-41A6FD4BF5C8}" type="presParOf" srcId="{16C5C509-46D0-4B0E-916F-2367BB4D2A2C}" destId="{821DC4DE-55A0-410A-94D7-AE82C910A081}" srcOrd="0" destOrd="0" presId="urn:microsoft.com/office/officeart/2005/8/layout/hierarchy2"/>
    <dgm:cxn modelId="{A8850F0F-50DD-43AF-BC9C-FCFBE6B595F7}" type="presParOf" srcId="{16C5C509-46D0-4B0E-916F-2367BB4D2A2C}" destId="{70775EEE-5685-4940-B985-862D6BCFE8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D9B5-2672-4740-A9B3-5A86F9169FCB}">
      <dsp:nvSpPr>
        <dsp:cNvPr id="0" name=""/>
        <dsp:cNvSpPr/>
      </dsp:nvSpPr>
      <dsp:spPr>
        <a:xfrm rot="16200000">
          <a:off x="-595613" y="596341"/>
          <a:ext cx="3084238" cy="18915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ctr" anchorCtr="0">
          <a:noAutofit/>
          <a:sp3d extrusionH="28000" prstMaterial="matte"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Volume</a:t>
          </a:r>
        </a:p>
      </dsp:txBody>
      <dsp:txXfrm rot="5400000">
        <a:off x="729" y="616847"/>
        <a:ext cx="1891555" cy="1850542"/>
      </dsp:txXfrm>
    </dsp:sp>
    <dsp:sp modelId="{5E5C0C3E-1BF6-4D9A-B7CE-98C57C5334F5}">
      <dsp:nvSpPr>
        <dsp:cNvPr id="0" name=""/>
        <dsp:cNvSpPr/>
      </dsp:nvSpPr>
      <dsp:spPr>
        <a:xfrm rot="16200000">
          <a:off x="1437809" y="596341"/>
          <a:ext cx="3084238" cy="18915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ctr" anchorCtr="0">
          <a:noAutofit/>
          <a:sp3d extrusionH="28000" prstMaterial="matte"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Velocity</a:t>
          </a:r>
        </a:p>
      </dsp:txBody>
      <dsp:txXfrm rot="5400000">
        <a:off x="2034151" y="616847"/>
        <a:ext cx="1891555" cy="1850542"/>
      </dsp:txXfrm>
    </dsp:sp>
    <dsp:sp modelId="{B48F9A97-10FF-4D4B-863E-B4FF3209C1D1}">
      <dsp:nvSpPr>
        <dsp:cNvPr id="0" name=""/>
        <dsp:cNvSpPr/>
      </dsp:nvSpPr>
      <dsp:spPr>
        <a:xfrm rot="16200000">
          <a:off x="3471231" y="596341"/>
          <a:ext cx="3084238" cy="18915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ctr" anchorCtr="0">
          <a:noAutofit/>
          <a:sp3d extrusionH="28000" prstMaterial="matte"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Variety</a:t>
          </a:r>
        </a:p>
      </dsp:txBody>
      <dsp:txXfrm rot="5400000">
        <a:off x="4067573" y="616847"/>
        <a:ext cx="1891555" cy="1850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4133-169A-4677-AB37-51CA94368D77}">
      <dsp:nvSpPr>
        <dsp:cNvPr id="0" name=""/>
        <dsp:cNvSpPr/>
      </dsp:nvSpPr>
      <dsp:spPr>
        <a:xfrm rot="16200000">
          <a:off x="29006" y="-27783"/>
          <a:ext cx="3124200" cy="31797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481" bIns="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Structured</a:t>
          </a:r>
        </a:p>
      </dsp:txBody>
      <dsp:txXfrm rot="5400000">
        <a:off x="1223" y="624840"/>
        <a:ext cx="3179766" cy="1874520"/>
      </dsp:txXfrm>
    </dsp:sp>
    <dsp:sp modelId="{11E74645-09CD-420B-8EC7-429E6D30CE1B}">
      <dsp:nvSpPr>
        <dsp:cNvPr id="0" name=""/>
        <dsp:cNvSpPr/>
      </dsp:nvSpPr>
      <dsp:spPr>
        <a:xfrm rot="16200000">
          <a:off x="3447256" y="-27783"/>
          <a:ext cx="3124200" cy="31797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481" bIns="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Semi-structured</a:t>
          </a:r>
        </a:p>
      </dsp:txBody>
      <dsp:txXfrm rot="5400000">
        <a:off x="3419473" y="624840"/>
        <a:ext cx="3179766" cy="1874520"/>
      </dsp:txXfrm>
    </dsp:sp>
    <dsp:sp modelId="{8774EBB1-9A72-49E9-9898-8264C4359446}">
      <dsp:nvSpPr>
        <dsp:cNvPr id="0" name=""/>
        <dsp:cNvSpPr/>
      </dsp:nvSpPr>
      <dsp:spPr>
        <a:xfrm rot="16200000">
          <a:off x="6865505" y="-27783"/>
          <a:ext cx="3124200" cy="31797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481" bIns="0" numCol="1" spcCol="1270" anchor="ctr" anchorCtr="0">
          <a:noAutofit/>
          <a:sp3d extrusionH="28000" prstMaterial="matte"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Unstructured</a:t>
          </a:r>
        </a:p>
      </dsp:txBody>
      <dsp:txXfrm rot="5400000">
        <a:off x="6837722" y="624840"/>
        <a:ext cx="3179766" cy="1874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25643-76E0-4D4E-A131-7462049B6C4B}">
      <dsp:nvSpPr>
        <dsp:cNvPr id="0" name=""/>
        <dsp:cNvSpPr/>
      </dsp:nvSpPr>
      <dsp:spPr>
        <a:xfrm>
          <a:off x="671134" y="1628028"/>
          <a:ext cx="2827388" cy="1413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Big data files</a:t>
          </a:r>
        </a:p>
      </dsp:txBody>
      <dsp:txXfrm>
        <a:off x="712540" y="1669434"/>
        <a:ext cx="2744576" cy="1330882"/>
      </dsp:txXfrm>
    </dsp:sp>
    <dsp:sp modelId="{30FF9578-A1C4-4A42-9128-26FB6AA8C56F}">
      <dsp:nvSpPr>
        <dsp:cNvPr id="0" name=""/>
        <dsp:cNvSpPr/>
      </dsp:nvSpPr>
      <dsp:spPr>
        <a:xfrm rot="18289469">
          <a:off x="3073783" y="1494755"/>
          <a:ext cx="198043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80433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014489" y="1472490"/>
        <a:ext cx="99021" cy="99021"/>
      </dsp:txXfrm>
    </dsp:sp>
    <dsp:sp modelId="{204F22B7-F11D-48D6-A99E-3DAB1EBE58D0}">
      <dsp:nvSpPr>
        <dsp:cNvPr id="0" name=""/>
        <dsp:cNvSpPr/>
      </dsp:nvSpPr>
      <dsp:spPr>
        <a:xfrm>
          <a:off x="4629477" y="2280"/>
          <a:ext cx="2827388" cy="1413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Users</a:t>
          </a:r>
        </a:p>
      </dsp:txBody>
      <dsp:txXfrm>
        <a:off x="4670883" y="43686"/>
        <a:ext cx="2744576" cy="1330882"/>
      </dsp:txXfrm>
    </dsp:sp>
    <dsp:sp modelId="{CE24C61D-1196-4D5D-BB0F-3A8A83494F00}">
      <dsp:nvSpPr>
        <dsp:cNvPr id="0" name=""/>
        <dsp:cNvSpPr/>
      </dsp:nvSpPr>
      <dsp:spPr>
        <a:xfrm>
          <a:off x="3498522" y="2307629"/>
          <a:ext cx="113095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30955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5726" y="2306601"/>
        <a:ext cx="56547" cy="56547"/>
      </dsp:txXfrm>
    </dsp:sp>
    <dsp:sp modelId="{F7FB1967-C669-45BF-AEC5-78C807F2E83D}">
      <dsp:nvSpPr>
        <dsp:cNvPr id="0" name=""/>
        <dsp:cNvSpPr/>
      </dsp:nvSpPr>
      <dsp:spPr>
        <a:xfrm>
          <a:off x="4629477" y="1628028"/>
          <a:ext cx="2827388" cy="1413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Applications</a:t>
          </a:r>
        </a:p>
      </dsp:txBody>
      <dsp:txXfrm>
        <a:off x="4670883" y="1669434"/>
        <a:ext cx="2744576" cy="1330882"/>
      </dsp:txXfrm>
    </dsp:sp>
    <dsp:sp modelId="{6E9FA9B8-313E-4CFD-90F2-686C92C258C0}">
      <dsp:nvSpPr>
        <dsp:cNvPr id="0" name=""/>
        <dsp:cNvSpPr/>
      </dsp:nvSpPr>
      <dsp:spPr>
        <a:xfrm rot="3310531">
          <a:off x="3073783" y="3120503"/>
          <a:ext cx="198043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80433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014489" y="3098238"/>
        <a:ext cx="99021" cy="99021"/>
      </dsp:txXfrm>
    </dsp:sp>
    <dsp:sp modelId="{821DC4DE-55A0-410A-94D7-AE82C910A081}">
      <dsp:nvSpPr>
        <dsp:cNvPr id="0" name=""/>
        <dsp:cNvSpPr/>
      </dsp:nvSpPr>
      <dsp:spPr>
        <a:xfrm>
          <a:off x="4629477" y="3253776"/>
          <a:ext cx="2827388" cy="1413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System sensors</a:t>
          </a:r>
        </a:p>
      </dsp:txBody>
      <dsp:txXfrm>
        <a:off x="4670883" y="3295182"/>
        <a:ext cx="2744576" cy="133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8CFA-5A8D-43B0-850F-7ED81C458650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A295C-8A7B-4290-BD3D-F113FEEE2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9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3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2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9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9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4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7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27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52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30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8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12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3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90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2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2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slideshares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computereducation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srcem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58" y="217482"/>
            <a:ext cx="264477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4938" y="3077611"/>
            <a:ext cx="1070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/>
              <a:t>PRESENTATION ON </a:t>
            </a:r>
            <a:r>
              <a:rPr lang="en-IN" sz="6600" b="1" u="sng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5608" y="4775375"/>
            <a:ext cx="497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Formed by </a:t>
            </a:r>
            <a:r>
              <a:rPr lang="en-IN" sz="2800" b="1" u="sng" dirty="0">
                <a:solidFill>
                  <a:srgbClr val="002060"/>
                </a:solidFill>
              </a:rPr>
              <a:t>KISHAN KUMAR RAI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58" y="4325112"/>
            <a:ext cx="4017280" cy="2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14D2-32C7-401D-AED5-92615089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5679"/>
            <a:ext cx="10018713" cy="1009012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1</a:t>
            </a:r>
            <a:r>
              <a:rPr lang="en-US" b="1" dirty="0"/>
              <a:t>st Character of Big Data</a:t>
            </a:r>
            <a:br>
              <a:rPr lang="en-US" dirty="0"/>
            </a:br>
            <a:r>
              <a:rPr lang="en-US" dirty="0"/>
              <a:t> </a:t>
            </a:r>
            <a:endParaRPr lang="en-GB" sz="3600" dirty="0"/>
          </a:p>
        </p:txBody>
      </p:sp>
      <p:sp>
        <p:nvSpPr>
          <p:cNvPr id="5" name="Right Arrow 4"/>
          <p:cNvSpPr/>
          <p:nvPr/>
        </p:nvSpPr>
        <p:spPr>
          <a:xfrm>
            <a:off x="5120640" y="150542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59722" y="1369385"/>
            <a:ext cx="7067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Volume                     DATA QUANTITY </a:t>
            </a:r>
            <a:endParaRPr lang="en-IN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42BB29-33C7-4E2F-A4A4-35767FE2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038" y="2356103"/>
            <a:ext cx="10274874" cy="3642361"/>
          </a:xfrm>
        </p:spPr>
        <p:txBody>
          <a:bodyPr>
            <a:normAutofit/>
          </a:bodyPr>
          <a:lstStyle/>
          <a:p>
            <a:r>
              <a:rPr lang="en-US" dirty="0"/>
              <a:t>A typical PC might have had 10 gigabytes of storage in 2000. </a:t>
            </a:r>
          </a:p>
          <a:p>
            <a:r>
              <a:rPr lang="en-US" dirty="0"/>
              <a:t>Today, Facebook ingests 500 terabytes of new data every day. </a:t>
            </a:r>
          </a:p>
          <a:p>
            <a:r>
              <a:rPr lang="en-US" dirty="0"/>
              <a:t>Boeing 737 will generate 240 terabytes of flight data during a single flight across the US. </a:t>
            </a:r>
          </a:p>
          <a:p>
            <a:r>
              <a:rPr lang="en-US" dirty="0"/>
              <a:t>The smart phones, the data they create and consume; sensors embedded into everyday objects will soon result in billions of new, constantly-updated data feeds containing environmental, location, and other information, including video.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8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0DB4-C290-473B-85D6-F72670B0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78533"/>
            <a:ext cx="10018713" cy="1530811"/>
          </a:xfrm>
        </p:spPr>
        <p:txBody>
          <a:bodyPr/>
          <a:lstStyle/>
          <a:p>
            <a:r>
              <a:rPr lang="en-US" sz="6000" b="1" dirty="0"/>
              <a:t>2</a:t>
            </a:r>
            <a:r>
              <a:rPr lang="en-US" b="1" dirty="0"/>
              <a:t>nd Character of Big Data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8496" y="1380744"/>
            <a:ext cx="619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Velocity                   DATA  SPEED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005504" y="1497328"/>
            <a:ext cx="1014276" cy="4319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7B25D3-2576-4749-89A8-D34E63D6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85" y="2401823"/>
            <a:ext cx="10164459" cy="3441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Clickstreams and ad impressions capture user behavior at millions of events per second </a:t>
            </a:r>
          </a:p>
          <a:p>
            <a:r>
              <a:rPr lang="en-US" dirty="0"/>
              <a:t>High-frequency stock trading algorithms reflect market changes within microseconds </a:t>
            </a:r>
          </a:p>
          <a:p>
            <a:r>
              <a:rPr lang="en-US" dirty="0"/>
              <a:t>Machine to machine processes exchange data between billions of devices </a:t>
            </a:r>
          </a:p>
          <a:p>
            <a:r>
              <a:rPr lang="en-US" dirty="0"/>
              <a:t>Infrastructure and sensors generate massive log data in </a:t>
            </a:r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r>
              <a:rPr lang="en-US" dirty="0"/>
              <a:t>On-line gaming systems support millions of concurrent users, each producing multiple inputs per second.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77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2" y="271271"/>
            <a:ext cx="11478101" cy="4940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962" y="5609951"/>
            <a:ext cx="58560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It has lots of glitch.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9D02-B56D-482E-94F4-7E5BE54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sz="6000" b="1" dirty="0"/>
              <a:t>3</a:t>
            </a:r>
            <a:r>
              <a:rPr lang="en-US" b="1" dirty="0"/>
              <a:t>rd Character of Big Data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3048" y="1645920"/>
            <a:ext cx="5239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Variety             DATA TYPES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54395" y="1725167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181A3-20E0-4368-A865-B88855AB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02407"/>
            <a:ext cx="10201722" cy="3514345"/>
          </a:xfrm>
        </p:spPr>
        <p:txBody>
          <a:bodyPr/>
          <a:lstStyle/>
          <a:p>
            <a:r>
              <a:rPr lang="en-US" dirty="0"/>
              <a:t>Big Data isn't just numbers, dates, and strings. Big Data is also geospatial data, 3D data, audio and video, and unstructured text, including log files and social media. </a:t>
            </a:r>
          </a:p>
          <a:p>
            <a:r>
              <a:rPr lang="en-US" dirty="0"/>
              <a:t>Traditional database systems were designed to address smaller volumes of structured data, fewer updates or a predictable, consistent data structure. </a:t>
            </a:r>
          </a:p>
          <a:p>
            <a:r>
              <a:rPr lang="en-US" dirty="0"/>
              <a:t>Big Data analysis includes different types of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7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7FCA-069E-4C64-B0C6-9E6B0A14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Structure of Big Data</a:t>
            </a:r>
            <a:endParaRPr lang="en-GB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59945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14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Structure of Big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22447"/>
            <a:ext cx="4120961" cy="312420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STRUCTURED DATA</a:t>
            </a:r>
          </a:p>
          <a:p>
            <a:r>
              <a:rPr lang="en-IN" dirty="0"/>
              <a:t>Most traditional data sources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SEMI-STRUCTURED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sources of big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UNSTRUCTURED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Video data ,audio data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970723"/>
            <a:ext cx="4032504" cy="41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6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BIG DATA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Growth of Big data is needed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Increase of storage capacities.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Increase of processing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Availability of data(different data types).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 day we create 2.5 PB of data; 90% of  the data in the world, </a:t>
            </a:r>
          </a:p>
          <a:p>
            <a:pPr marL="0" indent="0">
              <a:buNone/>
            </a:pPr>
            <a:r>
              <a:rPr lang="en-IN" dirty="0"/>
              <a:t>     today has been created in the last two years alone.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474" y="0"/>
            <a:ext cx="10018713" cy="1752599"/>
          </a:xfrm>
        </p:spPr>
        <p:txBody>
          <a:bodyPr/>
          <a:lstStyle/>
          <a:p>
            <a:r>
              <a:rPr lang="en-IN" b="1" dirty="0"/>
              <a:t>Big data sources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5764394"/>
              </p:ext>
            </p:extLst>
          </p:nvPr>
        </p:nvGraphicFramePr>
        <p:xfrm>
          <a:off x="2189019" y="1662546"/>
          <a:ext cx="8128000" cy="466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38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tools used in Big-data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Where  processing is hosted?</a:t>
            </a:r>
          </a:p>
          <a:p>
            <a:pPr marL="0" indent="0">
              <a:buNone/>
            </a:pPr>
            <a:r>
              <a:rPr lang="en-IN" dirty="0"/>
              <a:t>   Distributed servers/ cloud. </a:t>
            </a:r>
          </a:p>
          <a:p>
            <a:r>
              <a:rPr lang="en-IN" dirty="0"/>
              <a:t>Where data is stored?</a:t>
            </a:r>
          </a:p>
          <a:p>
            <a:pPr marL="0" indent="0">
              <a:buNone/>
            </a:pPr>
            <a:r>
              <a:rPr lang="en-IN" dirty="0"/>
              <a:t>    Distributed storage. </a:t>
            </a:r>
          </a:p>
          <a:p>
            <a:r>
              <a:rPr lang="en-IN" dirty="0"/>
              <a:t>What operations are performed on data ?</a:t>
            </a:r>
          </a:p>
          <a:p>
            <a:pPr marL="0" indent="0">
              <a:buNone/>
            </a:pPr>
            <a:r>
              <a:rPr lang="en-IN" dirty="0"/>
              <a:t>    Analytic/ semantic processing .</a:t>
            </a:r>
          </a:p>
        </p:txBody>
      </p:sp>
    </p:spTree>
    <p:extLst>
      <p:ext uri="{BB962C8B-B14F-4D97-AF65-F5344CB8AC3E}">
        <p14:creationId xmlns:p14="http://schemas.microsoft.com/office/powerpoint/2010/main" val="220035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Risks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Will be so overwhelmed.</a:t>
            </a:r>
          </a:p>
          <a:p>
            <a:r>
              <a:rPr lang="en-IN" dirty="0"/>
              <a:t> Need the right people and solve the right problems.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Costs escalate too fast.</a:t>
            </a:r>
          </a:p>
          <a:p>
            <a:r>
              <a:rPr lang="en-IN" dirty="0"/>
              <a:t>Isn’t necessary to capture 100%.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Many sources of big data is </a:t>
            </a:r>
          </a:p>
          <a:p>
            <a:pPr marL="0" indent="0">
              <a:buNone/>
            </a:pPr>
            <a:r>
              <a:rPr lang="en-IN" dirty="0"/>
              <a:t>       privacy. </a:t>
            </a:r>
          </a:p>
          <a:p>
            <a:r>
              <a:rPr lang="en-IN" dirty="0"/>
              <a:t>Self- regulation. </a:t>
            </a:r>
          </a:p>
          <a:p>
            <a:r>
              <a:rPr lang="en-IN" dirty="0"/>
              <a:t>Legal regulation.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39" y="2904744"/>
            <a:ext cx="3933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B8D5-D3E3-412F-86B2-CB7D0E22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06" y="457200"/>
            <a:ext cx="10018713" cy="1138335"/>
          </a:xfrm>
        </p:spPr>
        <p:txBody>
          <a:bodyPr/>
          <a:lstStyle/>
          <a:p>
            <a:r>
              <a:rPr lang="en-US" b="1" dirty="0"/>
              <a:t>Content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630D-3936-4228-8133-CB7E81F88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26097" y="1463040"/>
            <a:ext cx="10363826" cy="424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What is Big Data? </a:t>
            </a:r>
          </a:p>
          <a:p>
            <a:r>
              <a:rPr lang="en-US" dirty="0"/>
              <a:t>Characteristic of Big Data</a:t>
            </a:r>
          </a:p>
          <a:p>
            <a:r>
              <a:rPr lang="en-US" dirty="0"/>
              <a:t>Why Big Data ?</a:t>
            </a:r>
          </a:p>
          <a:p>
            <a:r>
              <a:rPr lang="en-US" dirty="0"/>
              <a:t>Big Data sources </a:t>
            </a:r>
          </a:p>
          <a:p>
            <a:r>
              <a:rPr lang="en-US" dirty="0"/>
              <a:t>Tools used in Big Data </a:t>
            </a:r>
          </a:p>
          <a:p>
            <a:r>
              <a:rPr lang="en-US" dirty="0"/>
              <a:t>Risks of Big Data </a:t>
            </a:r>
          </a:p>
          <a:p>
            <a:r>
              <a:rPr lang="en-US" dirty="0"/>
              <a:t>Benefits of Big Data </a:t>
            </a:r>
          </a:p>
        </p:txBody>
      </p:sp>
    </p:spTree>
    <p:extLst>
      <p:ext uri="{BB962C8B-B14F-4D97-AF65-F5344CB8AC3E}">
        <p14:creationId xmlns:p14="http://schemas.microsoft.com/office/powerpoint/2010/main" val="242304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</a:t>
            </a:r>
            <a:r>
              <a:rPr lang="en-IN" dirty="0"/>
              <a:t> of 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Real-time big data isn’t just a process for storing petabytes or exabytes  of data  in a data warehouse. It’s about the ability to make better decisions and take meaning actions at the right time.</a:t>
            </a:r>
          </a:p>
          <a:p>
            <a:r>
              <a:rPr lang="en-IN" dirty="0"/>
              <a:t>Fast  forward to the present and technologies like Hadoop give you the scale and the flexibility to store data before you know how you are going to process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55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www.slideshares.com</a:t>
            </a:r>
            <a:endParaRPr lang="en-IN" dirty="0"/>
          </a:p>
          <a:p>
            <a:r>
              <a:rPr lang="en-IN" dirty="0">
                <a:hlinkClick r:id="rId3"/>
              </a:rPr>
              <a:t>www.Wikipedia.com</a:t>
            </a:r>
            <a:endParaRPr lang="en-IN" dirty="0"/>
          </a:p>
          <a:p>
            <a:r>
              <a:rPr lang="en-IN" dirty="0">
                <a:hlinkClick r:id="rId4"/>
              </a:rPr>
              <a:t>www.computereducation.org</a:t>
            </a:r>
            <a:r>
              <a:rPr lang="en-IN" dirty="0"/>
              <a:t> </a:t>
            </a:r>
          </a:p>
          <a:p>
            <a:r>
              <a:rPr lang="en-IN" dirty="0"/>
              <a:t>Books-</a:t>
            </a:r>
          </a:p>
          <a:p>
            <a:pPr marL="0" indent="0">
              <a:buNone/>
            </a:pPr>
            <a:r>
              <a:rPr lang="en-IN" dirty="0"/>
              <a:t>     Big Data by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Victor Mayer-Schonberger</a:t>
            </a:r>
          </a:p>
        </p:txBody>
      </p:sp>
    </p:spTree>
    <p:extLst>
      <p:ext uri="{BB962C8B-B14F-4D97-AF65-F5344CB8AC3E}">
        <p14:creationId xmlns:p14="http://schemas.microsoft.com/office/powerpoint/2010/main" val="15366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727" y="2459736"/>
            <a:ext cx="10018713" cy="1752599"/>
          </a:xfrm>
        </p:spPr>
        <p:txBody>
          <a:bodyPr/>
          <a:lstStyle/>
          <a:p>
            <a:r>
              <a:rPr lang="en-IN"/>
              <a:t>THANK  YOU </a:t>
            </a:r>
            <a:r>
              <a:rPr lang="en-I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326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231" y="200984"/>
            <a:ext cx="10018713" cy="1752599"/>
          </a:xfrm>
        </p:spPr>
        <p:txBody>
          <a:bodyPr/>
          <a:lstStyle/>
          <a:p>
            <a:r>
              <a:rPr lang="en-US" b="1" dirty="0"/>
              <a:t>What is BIG DATA ?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23744" y="1953583"/>
            <a:ext cx="374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LET’S  TAKE AN EXAMPLE </a:t>
            </a:r>
            <a:endParaRPr lang="en-IN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55" y="3077402"/>
            <a:ext cx="3118104" cy="161848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193792" y="3730752"/>
            <a:ext cx="1682496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7607808" y="3471148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40 EXABYTES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9991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32197"/>
            <a:ext cx="5940617" cy="1752599"/>
          </a:xfrm>
        </p:spPr>
        <p:txBody>
          <a:bodyPr>
            <a:normAutofit/>
          </a:bodyPr>
          <a:lstStyle/>
          <a:p>
            <a:r>
              <a:rPr lang="en-US" sz="4800" dirty="0"/>
              <a:t>40 EXABYTES  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8966" y="1970298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      =         200,000,000,000 EXABYTES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095687" y="992997"/>
            <a:ext cx="46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x</a:t>
            </a:r>
            <a:endParaRPr lang="en-IN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739128" y="886968"/>
            <a:ext cx="3807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5,000,000,000</a:t>
            </a:r>
            <a:endParaRPr lang="en-IN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93" y="4564396"/>
            <a:ext cx="2343150" cy="1952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57" y="4564397"/>
            <a:ext cx="2668115" cy="1952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14616" y="4764024"/>
            <a:ext cx="3952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BIG DATA </a:t>
            </a:r>
          </a:p>
        </p:txBody>
      </p:sp>
    </p:spTree>
    <p:extLst>
      <p:ext uri="{BB962C8B-B14F-4D97-AF65-F5344CB8AC3E}">
        <p14:creationId xmlns:p14="http://schemas.microsoft.com/office/powerpoint/2010/main" val="374523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8DDB-171A-479E-965B-1E2B1E3B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/>
              <a:t>What is BIG DATA 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53C3-B293-408C-B4D8-7813A5D7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516016"/>
          </a:xfrm>
        </p:spPr>
        <p:txBody>
          <a:bodyPr/>
          <a:lstStyle/>
          <a:p>
            <a:r>
              <a:rPr lang="en-US" dirty="0"/>
              <a:t>‘Big Data’ is similar to ‘small data’, but bigger in size </a:t>
            </a:r>
          </a:p>
          <a:p>
            <a:r>
              <a:rPr lang="en-US" dirty="0"/>
              <a:t>But having data bigger it requires different approaches: – Techniques, tools and architecture </a:t>
            </a:r>
          </a:p>
          <a:p>
            <a:r>
              <a:rPr lang="en-US" dirty="0"/>
              <a:t>It’s aim to solve new problems or old problems in a better way </a:t>
            </a:r>
          </a:p>
          <a:p>
            <a:r>
              <a:rPr lang="en-US" dirty="0"/>
              <a:t>Big Data generates value from the storage and processing of very large quantities of digital information that cannot be analyzed with traditional computing techniques.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30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8" y="1383792"/>
            <a:ext cx="2598420" cy="1584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185416" y="3136392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“2.1 Million” 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8" y="1383792"/>
            <a:ext cx="2598420" cy="1584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811938" y="3136392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“3.8 Million”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19" y="1383792"/>
            <a:ext cx="1481959" cy="1584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189720" y="3136392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“1 Million”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86" y="3898392"/>
            <a:ext cx="1964700" cy="1584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3077647" y="5769864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“4.5 Million”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01" y="4057884"/>
            <a:ext cx="1842215" cy="1425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6099048" y="5769864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“188 Million”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7762" y="336537"/>
            <a:ext cx="1032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Let’s have a look at data generated per minute on the internet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41066" y="4057884"/>
            <a:ext cx="35916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That’s a lot  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Of data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77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8" grpId="0"/>
      <p:bldP spid="10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877D-F4F9-47F6-A5A6-3EB14CB8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005" y="97971"/>
            <a:ext cx="10018713" cy="1752599"/>
          </a:xfrm>
        </p:spPr>
        <p:txBody>
          <a:bodyPr/>
          <a:lstStyle/>
          <a:p>
            <a:r>
              <a:rPr lang="en-US" b="1" dirty="0"/>
              <a:t>What is BIG DATA 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8697-4EFA-414F-B51D-07437446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32" y="1670180"/>
            <a:ext cx="10018713" cy="3834882"/>
          </a:xfrm>
        </p:spPr>
        <p:txBody>
          <a:bodyPr/>
          <a:lstStyle/>
          <a:p>
            <a:r>
              <a:rPr lang="en-US" dirty="0"/>
              <a:t> Walmart handles more than 1 million customer transactions every hour. </a:t>
            </a:r>
          </a:p>
          <a:p>
            <a:r>
              <a:rPr lang="en-US" dirty="0"/>
              <a:t>Facebook handles 40 billion photos from its user base. </a:t>
            </a:r>
          </a:p>
          <a:p>
            <a:r>
              <a:rPr lang="en-US" dirty="0"/>
              <a:t>Decoding the human genome originally took 10years to process; now it can be achieved in one week.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43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b="1" dirty="0"/>
              <a:t>How do we treat any data as big data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76527"/>
            <a:ext cx="10018713" cy="3124201"/>
          </a:xfrm>
        </p:spPr>
        <p:txBody>
          <a:bodyPr/>
          <a:lstStyle/>
          <a:p>
            <a:r>
              <a:rPr lang="en-US" dirty="0"/>
              <a:t>The data that can’t be processed by using traditional system.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72" y="3945826"/>
            <a:ext cx="2009775" cy="227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4640" y="363016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100 MB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597554" y="4443127"/>
            <a:ext cx="1946246" cy="8183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Attach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54" y="3945825"/>
            <a:ext cx="2619816" cy="2276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8881881">
            <a:off x="2116790" y="4621351"/>
            <a:ext cx="2696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BIG DATA </a:t>
            </a:r>
          </a:p>
        </p:txBody>
      </p:sp>
    </p:spTree>
    <p:extLst>
      <p:ext uri="{BB962C8B-B14F-4D97-AF65-F5344CB8AC3E}">
        <p14:creationId xmlns:p14="http://schemas.microsoft.com/office/powerpoint/2010/main" val="41435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487" y="587502"/>
            <a:ext cx="10018713" cy="1752599"/>
          </a:xfrm>
        </p:spPr>
        <p:txBody>
          <a:bodyPr/>
          <a:lstStyle/>
          <a:p>
            <a:r>
              <a:rPr lang="en-US" b="1" dirty="0"/>
              <a:t>Three Characteristics of Big Data</a:t>
            </a:r>
            <a:endParaRPr lang="en-IN" b="1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3867912" y="1856992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097616" y="1996056"/>
            <a:ext cx="1396050" cy="661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4000" b="1"/>
              <a:t>3 V’s</a:t>
            </a:r>
            <a:endParaRPr lang="en-IN" sz="40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6889870"/>
              </p:ext>
            </p:extLst>
          </p:nvPr>
        </p:nvGraphicFramePr>
        <p:xfrm>
          <a:off x="3421888" y="3124539"/>
          <a:ext cx="5959856" cy="30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0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Graphic spid="11" grpId="0">
        <p:bldAsOne/>
      </p:bldGraphic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646</TotalTime>
  <Words>773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Tw Cen MT</vt:lpstr>
      <vt:lpstr>Wingdings</vt:lpstr>
      <vt:lpstr>Droplet</vt:lpstr>
      <vt:lpstr>Parallax</vt:lpstr>
      <vt:lpstr>PowerPoint Presentation</vt:lpstr>
      <vt:lpstr>Content</vt:lpstr>
      <vt:lpstr>What is BIG DATA ?</vt:lpstr>
      <vt:lpstr>40 EXABYTES   </vt:lpstr>
      <vt:lpstr>What is BIG DATA ?</vt:lpstr>
      <vt:lpstr>PowerPoint Presentation</vt:lpstr>
      <vt:lpstr>What is BIG DATA ?</vt:lpstr>
      <vt:lpstr>How do we treat any data as big data ?</vt:lpstr>
      <vt:lpstr>Three Characteristics of Big Data</vt:lpstr>
      <vt:lpstr>1st Character of Big Data  </vt:lpstr>
      <vt:lpstr>2nd Character of Big Data</vt:lpstr>
      <vt:lpstr>PowerPoint Presentation</vt:lpstr>
      <vt:lpstr>3rd Character of Big Data</vt:lpstr>
      <vt:lpstr>The Structure of Big Data</vt:lpstr>
      <vt:lpstr>The Structure of Big Data</vt:lpstr>
      <vt:lpstr>Why BIG DATA ? </vt:lpstr>
      <vt:lpstr>Big data sources </vt:lpstr>
      <vt:lpstr>Types of tools used in Big-data</vt:lpstr>
      <vt:lpstr>Risks of Big Data </vt:lpstr>
      <vt:lpstr>Benefits of Big Data </vt:lpstr>
      <vt:lpstr>References</vt:lpstr>
      <vt:lpstr>THANK 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Pawan sharma</dc:creator>
  <cp:lastModifiedBy>kishan rai</cp:lastModifiedBy>
  <cp:revision>55</cp:revision>
  <dcterms:created xsi:type="dcterms:W3CDTF">2020-02-09T16:03:05Z</dcterms:created>
  <dcterms:modified xsi:type="dcterms:W3CDTF">2021-02-17T08:40:50Z</dcterms:modified>
</cp:coreProperties>
</file>