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Bell MT" panose="02020503060305020303" pitchFamily="18" charset="0"/>
      <p:regular r:id="rId18"/>
      <p:bold r:id="rId19"/>
      <p: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hyzI7YUbg85nj+LfVzMFoaEcW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rai" userId="9a8325d7169af320" providerId="LiveId" clId="{183E52ED-8BA6-4755-885D-7EE9E43D401A}"/>
    <pc:docChg chg="modSld">
      <pc:chgData name="kishan rai" userId="9a8325d7169af320" providerId="LiveId" clId="{183E52ED-8BA6-4755-885D-7EE9E43D401A}" dt="2021-02-18T15:06:33.442" v="35" actId="1076"/>
      <pc:docMkLst>
        <pc:docMk/>
      </pc:docMkLst>
      <pc:sldChg chg="modSp mod">
        <pc:chgData name="kishan rai" userId="9a8325d7169af320" providerId="LiveId" clId="{183E52ED-8BA6-4755-885D-7EE9E43D401A}" dt="2021-02-18T15:06:33.442" v="35" actId="1076"/>
        <pc:sldMkLst>
          <pc:docMk/>
          <pc:sldMk cId="0" sldId="256"/>
        </pc:sldMkLst>
        <pc:spChg chg="mod">
          <ac:chgData name="kishan rai" userId="9a8325d7169af320" providerId="LiveId" clId="{183E52ED-8BA6-4755-885D-7EE9E43D401A}" dt="2021-02-18T15:06:33.442" v="35" actId="1076"/>
          <ac:spMkLst>
            <pc:docMk/>
            <pc:sldMk cId="0" sldId="256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36576"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7185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7185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7185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 rot="10800000" flipH="1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19"/>
          <p:cNvSpPr/>
          <p:nvPr/>
        </p:nvSpPr>
        <p:spPr>
          <a:xfrm rot="-5400000" flipH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3" name="Google Shape;33;p19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w="9525" cap="rnd" cmpd="sng">
            <a:solidFill>
              <a:srgbClr val="C5C5C5">
                <a:alpha val="4470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19"/>
          <p:cNvCxnSpPr/>
          <p:nvPr/>
        </p:nvCxnSpPr>
        <p:spPr>
          <a:xfrm rot="10800000" flipH="1">
            <a:off x="0" y="7034"/>
            <a:ext cx="9136966" cy="6843933"/>
          </a:xfrm>
          <a:prstGeom prst="straightConnector1">
            <a:avLst/>
          </a:prstGeom>
          <a:noFill/>
          <a:ln w="9525" cap="rnd" cmpd="sng">
            <a:solidFill>
              <a:srgbClr val="BEBEBE">
                <a:alpha val="3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600"/>
              <a:buFont typeface="Century Gothic"/>
              <a:buNone/>
              <a:defRPr sz="36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marL="914400" lvl="1" indent="-37338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marL="914400" lvl="1" indent="-37338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sz="33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marL="914400" lvl="1" indent="-34925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marL="914400" lvl="1" indent="-34925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18288" lv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2900"/>
              <a:buFont typeface="Century Gothic"/>
              <a:buNone/>
              <a:defRPr sz="29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marL="914400" lvl="1" indent="-385444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000"/>
              <a:buFont typeface="Century Gothic"/>
              <a:buNone/>
              <a:defRPr sz="3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>
            <a:spLocks noGrp="1"/>
          </p:cNvSpPr>
          <p:nvPr>
            <p:ph type="pic" idx="2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30099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7;p16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w="9525" cap="rnd" cmpd="sng">
            <a:solidFill>
              <a:srgbClr val="BEBEBE">
                <a:alpha val="3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8;p16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w="9525" cap="rnd" cmpd="sng">
            <a:solidFill>
              <a:srgbClr val="C5C5C5">
                <a:alpha val="4470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6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5444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ud_gam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ntretechnologies.com/5-cloud-computing-disadvantages/" TargetMode="External"/><Relationship Id="rId5" Type="http://schemas.openxmlformats.org/officeDocument/2006/relationships/hyperlink" Target="https://www.fasthosts.co.uk/blog/cloud/cloud-gaming-future" TargetMode="External"/><Relationship Id="rId4" Type="http://schemas.openxmlformats.org/officeDocument/2006/relationships/hyperlink" Target="https://www.cloudwards.net/top-five-cloud-services-for-gamer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288387" y="3045555"/>
            <a:ext cx="738984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92D050"/>
                </a:solidFill>
                <a:latin typeface="Bell MT" pitchFamily="18" charset="0"/>
                <a:ea typeface="Arial Unicode MS" pitchFamily="34" charset="-128"/>
                <a:cs typeface="Arial Unicode MS" pitchFamily="34" charset="-128"/>
                <a:sym typeface="Arial Rounded"/>
              </a:rPr>
              <a:t>Presentation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92D050"/>
                </a:solidFill>
                <a:latin typeface="Bell MT" pitchFamily="18" charset="0"/>
                <a:ea typeface="Arial Unicode MS" pitchFamily="34" charset="-128"/>
                <a:cs typeface="Arial Unicode MS" pitchFamily="34" charset="-128"/>
                <a:sym typeface="Arial Rounded"/>
              </a:rPr>
              <a:t> 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92D050"/>
                </a:solidFill>
                <a:latin typeface="Bell MT" pitchFamily="18" charset="0"/>
                <a:ea typeface="Arial Unicode MS" pitchFamily="34" charset="-128"/>
                <a:cs typeface="Arial Unicode MS" pitchFamily="34" charset="-128"/>
                <a:sym typeface="Arial Rounded"/>
              </a:rPr>
              <a:t>Cloud Gaming</a:t>
            </a:r>
            <a:endParaRPr sz="5400" b="1" dirty="0">
              <a:solidFill>
                <a:srgbClr val="92D050"/>
              </a:solidFill>
              <a:latin typeface="Bell MT" pitchFamily="18" charset="0"/>
              <a:ea typeface="Arial Unicode MS" pitchFamily="34" charset="-128"/>
              <a:cs typeface="Arial Unicode MS" pitchFamily="34" charset="-128"/>
              <a:sym typeface="Arial Rounded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88387" y="5461589"/>
            <a:ext cx="83582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  <a:latin typeface="Century Gothic" pitchFamily="34" charset="0"/>
                <a:sym typeface="Arial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entury Gothic" pitchFamily="34" charset="0"/>
                <a:ea typeface="Aparajita"/>
                <a:cs typeface="Aparajita"/>
                <a:sym typeface="Aparajita"/>
              </a:rPr>
              <a:t>Made by: Kishan Kumar Rai</a:t>
            </a:r>
            <a:endParaRPr sz="2800" dirty="0">
              <a:solidFill>
                <a:srgbClr val="FFC000"/>
              </a:solidFill>
              <a:latin typeface="Century Gothic" pitchFamily="34" charset="0"/>
              <a:ea typeface="Aparajita"/>
              <a:cs typeface="Aparajita"/>
              <a:sym typeface="Aparajita"/>
            </a:endParaRPr>
          </a:p>
        </p:txBody>
      </p:sp>
      <p:pic>
        <p:nvPicPr>
          <p:cNvPr id="5" name="Picture 4" descr="shri-ram-college-of-engineering-and-management-palwa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700784" cy="165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259" y="0"/>
            <a:ext cx="742774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entury Gothic" pitchFamily="34" charset="0"/>
              </a:rPr>
              <a:t>SHRI RAM COLLEGE</a:t>
            </a:r>
            <a:endParaRPr lang="en-US" sz="4000" b="1" dirty="0">
              <a:solidFill>
                <a:srgbClr val="C00000"/>
              </a:solidFill>
              <a:latin typeface="Century Gothic" pitchFamily="34" charset="0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en-US" sz="3300" b="1" dirty="0">
                <a:solidFill>
                  <a:srgbClr val="C00000"/>
                </a:solidFill>
                <a:latin typeface="Century Gothic" pitchFamily="34" charset="0"/>
              </a:rPr>
              <a:t>OF ENGINEERING &amp;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3717" y="1315329"/>
            <a:ext cx="550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Department of computer science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 dirty="0"/>
              <a:t>Disadvantages</a:t>
            </a:r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6900882" cy="276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220"/>
              <a:buChar char="⦿"/>
            </a:pPr>
            <a:r>
              <a:rPr lang="en-US" sz="2600" dirty="0">
                <a:latin typeface="Century Gothic" pitchFamily="34" charset="0"/>
              </a:rPr>
              <a:t>Network Connection Dependency</a:t>
            </a:r>
            <a:endParaRPr sz="2600">
              <a:latin typeface="Century Gothic" pitchFamily="34" charset="0"/>
            </a:endParaRPr>
          </a:p>
          <a:p>
            <a:pPr marL="448056" lvl="0" indent="-384048" algn="l" rtl="0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en-US" sz="2600" dirty="0">
                <a:latin typeface="Century Gothic" pitchFamily="34" charset="0"/>
              </a:rPr>
              <a:t>Limited Features</a:t>
            </a:r>
            <a:endParaRPr sz="2600">
              <a:latin typeface="Century Gothic" pitchFamily="34" charset="0"/>
            </a:endParaRPr>
          </a:p>
          <a:p>
            <a:pPr marL="448056" lvl="0" indent="-384048" algn="l" rtl="0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en-US" sz="2600" dirty="0">
                <a:latin typeface="Century Gothic" pitchFamily="34" charset="0"/>
              </a:rPr>
              <a:t>Loss of Control</a:t>
            </a:r>
            <a:endParaRPr sz="2600">
              <a:latin typeface="Century Gothic" pitchFamily="34" charset="0"/>
            </a:endParaRPr>
          </a:p>
          <a:p>
            <a:pPr marL="448056" lvl="0" indent="-384048" algn="l" rtl="0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en-US" sz="2600" dirty="0">
                <a:latin typeface="Century Gothic" pitchFamily="34" charset="0"/>
              </a:rPr>
              <a:t>Technical Issues</a:t>
            </a:r>
            <a:endParaRPr sz="2600">
              <a:latin typeface="Century Gothic" pitchFamily="34" charset="0"/>
            </a:endParaRPr>
          </a:p>
          <a:p>
            <a:pPr marL="448056" lvl="0" indent="-243078" algn="l" rtl="0">
              <a:spcBef>
                <a:spcPts val="555"/>
              </a:spcBef>
              <a:spcAft>
                <a:spcPts val="0"/>
              </a:spcAft>
              <a:buSzPts val="2220"/>
              <a:buNone/>
            </a:pPr>
            <a:endParaRPr sz="2775"/>
          </a:p>
        </p:txBody>
      </p:sp>
      <p:pic>
        <p:nvPicPr>
          <p:cNvPr id="5" name="Picture 4" descr="images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27" y="4202415"/>
            <a:ext cx="2143125" cy="2143125"/>
          </a:xfrm>
          <a:prstGeom prst="rect">
            <a:avLst/>
          </a:prstGeom>
        </p:spPr>
      </p:pic>
      <p:pic>
        <p:nvPicPr>
          <p:cNvPr id="7" name="Picture 6" descr="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967" y="1186523"/>
            <a:ext cx="2082018" cy="182176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 dirty="0"/>
              <a:t>Challenges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115328" cy="454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 dirty="0">
                <a:latin typeface="Century Gothic" pitchFamily="34" charset="0"/>
              </a:rPr>
              <a:t>Managing cloud Spending</a:t>
            </a:r>
            <a:endParaRPr>
              <a:latin typeface="Century Gothic" pitchFamily="34" charset="0"/>
            </a:endParaRPr>
          </a:p>
          <a:p>
            <a:pPr marL="448056" lvl="0" indent="-384047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 dirty="0">
                <a:latin typeface="Century Gothic" pitchFamily="34" charset="0"/>
              </a:rPr>
              <a:t>Lack of resource ,expertise</a:t>
            </a:r>
            <a:endParaRPr>
              <a:latin typeface="Century Gothic" pitchFamily="34" charset="0"/>
            </a:endParaRPr>
          </a:p>
          <a:p>
            <a:pPr marL="448056" lvl="0" indent="-384047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 dirty="0">
                <a:latin typeface="Century Gothic" pitchFamily="34" charset="0"/>
              </a:rPr>
              <a:t>Managing multi cloud environments</a:t>
            </a:r>
            <a:endParaRPr>
              <a:latin typeface="Century Gothic" pitchFamily="34" charset="0"/>
            </a:endParaRPr>
          </a:p>
          <a:p>
            <a:pPr marL="448056" lvl="0" indent="-384047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 dirty="0" err="1">
                <a:latin typeface="Century Gothic" pitchFamily="34" charset="0"/>
              </a:rPr>
              <a:t>Imature</a:t>
            </a:r>
            <a:r>
              <a:rPr lang="en-US" dirty="0">
                <a:latin typeface="Century Gothic" pitchFamily="34" charset="0"/>
              </a:rPr>
              <a:t> technology</a:t>
            </a:r>
            <a:endParaRPr>
              <a:latin typeface="Century Gothic" pitchFamily="34" charset="0"/>
            </a:endParaRPr>
          </a:p>
          <a:p>
            <a:pPr marL="448056" lvl="0" indent="-384047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 dirty="0">
                <a:latin typeface="Century Gothic" pitchFamily="34" charset="0"/>
              </a:rPr>
              <a:t>Vendor lock-in</a:t>
            </a:r>
            <a:endParaRPr>
              <a:latin typeface="Century Gothic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16394" y="998805"/>
            <a:ext cx="2504049" cy="1842868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thegamingeconomy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62" y="3992528"/>
            <a:ext cx="2806621" cy="157827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2" descr="cloud computing challeng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6656" y="1426464"/>
            <a:ext cx="8065008" cy="499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 dirty="0"/>
              <a:t>Conclusion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A game changing technology</a:t>
            </a:r>
            <a:endParaRPr/>
          </a:p>
          <a:p>
            <a:pPr marL="448056" lvl="0" indent="-384047" algn="l" rtl="0">
              <a:spcBef>
                <a:spcPts val="52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Efficient cloud can be achieved with latest hardware &amp; </a:t>
            </a:r>
            <a:r>
              <a:rPr lang="en-US" sz="2600" dirty="0" err="1"/>
              <a:t>virtualisation</a:t>
            </a:r>
            <a:r>
              <a:rPr lang="en-US" sz="2600" dirty="0"/>
              <a:t> tech advancements.</a:t>
            </a:r>
            <a:endParaRPr/>
          </a:p>
          <a:p>
            <a:pPr marL="448056" lvl="0" indent="-384047" algn="l" rtl="0">
              <a:spcBef>
                <a:spcPts val="52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 err="1"/>
              <a:t>Virtualisation</a:t>
            </a:r>
            <a:r>
              <a:rPr lang="en-US" sz="2600" dirty="0"/>
              <a:t> of </a:t>
            </a:r>
            <a:r>
              <a:rPr lang="en-US" sz="2600" dirty="0" err="1"/>
              <a:t>gpu</a:t>
            </a:r>
            <a:r>
              <a:rPr lang="en-US" sz="2600" dirty="0"/>
              <a:t> </a:t>
            </a:r>
            <a:r>
              <a:rPr lang="en-US" sz="2600" dirty="0" err="1"/>
              <a:t>hs</a:t>
            </a:r>
            <a:r>
              <a:rPr lang="en-US" sz="2600" dirty="0"/>
              <a:t> </a:t>
            </a:r>
            <a:r>
              <a:rPr lang="en-US" sz="2600" dirty="0" err="1"/>
              <a:t>greately</a:t>
            </a:r>
            <a:r>
              <a:rPr lang="en-US" sz="2600" dirty="0"/>
              <a:t> improved &amp; is ready for gaming over public cloud</a:t>
            </a:r>
            <a:endParaRPr/>
          </a:p>
          <a:p>
            <a:pPr marL="448056" lvl="0" indent="-384047" algn="l" rtl="0">
              <a:spcBef>
                <a:spcPts val="52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Only hardware encoders can achieve acceptable gaming performance</a:t>
            </a:r>
            <a:endParaRPr/>
          </a:p>
          <a:p>
            <a:pPr marL="448056" lvl="0" indent="-384047" algn="l" rtl="0">
              <a:spcBef>
                <a:spcPts val="52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Cloud gaming is rapidly evolving particularly towards 4K UHD</a:t>
            </a:r>
            <a:endParaRPr sz="2600"/>
          </a:p>
        </p:txBody>
      </p:sp>
      <p:sp>
        <p:nvSpPr>
          <p:cNvPr id="5" name="Rounded Rectangular Callout 4"/>
          <p:cNvSpPr/>
          <p:nvPr/>
        </p:nvSpPr>
        <p:spPr>
          <a:xfrm>
            <a:off x="6569612" y="604911"/>
            <a:ext cx="2391508" cy="1350499"/>
          </a:xfrm>
          <a:prstGeom prst="wedgeRoundRectCallou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/>
              <a:t>Refrence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1920"/>
              <a:buChar char="⦿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https://en.wikipedia.org/wiki/Cloud_gaming</a:t>
            </a:r>
            <a:endParaRPr sz="2400"/>
          </a:p>
          <a:p>
            <a:pPr marL="448056" lvl="0" indent="-384047" algn="l" rtl="0">
              <a:spcBef>
                <a:spcPts val="480"/>
              </a:spcBef>
              <a:spcAft>
                <a:spcPts val="0"/>
              </a:spcAft>
              <a:buSzPts val="1920"/>
              <a:buChar char="⦿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https://www.cloudwards.net/top-five-cloud-services-for-gamers/</a:t>
            </a:r>
            <a:endParaRPr sz="2400"/>
          </a:p>
          <a:p>
            <a:pPr marL="448056" lvl="0" indent="-384047" algn="l" rtl="0">
              <a:spcBef>
                <a:spcPts val="480"/>
              </a:spcBef>
              <a:spcAft>
                <a:spcPts val="0"/>
              </a:spcAft>
              <a:buSzPts val="1920"/>
              <a:buChar char="⦿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https://www.fasthosts.co.uk/blog/cloud/cloud-gaming-future</a:t>
            </a:r>
            <a:endParaRPr sz="2400"/>
          </a:p>
          <a:p>
            <a:pPr marL="448056" lvl="0" indent="-384047" algn="l" rtl="0">
              <a:spcBef>
                <a:spcPts val="480"/>
              </a:spcBef>
              <a:spcAft>
                <a:spcPts val="0"/>
              </a:spcAft>
              <a:buSzPts val="1920"/>
              <a:buChar char="⦿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https://centretechnologies.com/5-cloud-computing-disadvantages/</a:t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928662" y="1857364"/>
            <a:ext cx="8001056" cy="28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8800"/>
              <a:buFont typeface="Century Gothic"/>
              <a:buNone/>
            </a:pPr>
            <a:r>
              <a:rPr lang="en-US" sz="8800"/>
              <a:t>THANK YOU</a:t>
            </a:r>
            <a:endParaRPr sz="88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 descr="Javier-Dargel-Dec-2018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3714752"/>
            <a:ext cx="4593340" cy="293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main-qimg-0d65bd237599d32645dbd9ac858cc56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00034" y="285728"/>
            <a:ext cx="3658166" cy="328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Cloud-Gaming-Service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0562" y="500042"/>
            <a:ext cx="4095272" cy="271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Stadia_03_19_19.0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4282" y="3857628"/>
            <a:ext cx="4000496" cy="266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0" y="214290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What is Cloud Gaming Exactly?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0" y="164305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2560"/>
              <a:buChar char="⦿"/>
            </a:pPr>
            <a:r>
              <a:rPr lang="en-US" sz="3200" b="1" dirty="0"/>
              <a:t>Cloud Gaming </a:t>
            </a:r>
            <a:r>
              <a:rPr lang="en-US" sz="3200" dirty="0"/>
              <a:t>, sometimes called </a:t>
            </a:r>
            <a:r>
              <a:rPr lang="en-US" sz="3200" b="1" dirty="0"/>
              <a:t>gaming on demand</a:t>
            </a:r>
            <a:r>
              <a:rPr lang="en-US" sz="3200" dirty="0"/>
              <a:t>, is a type of </a:t>
            </a:r>
            <a:r>
              <a:rPr lang="en-US" sz="3200" dirty="0">
                <a:solidFill>
                  <a:schemeClr val="bg1"/>
                </a:solidFill>
              </a:rPr>
              <a:t>online gaming </a:t>
            </a:r>
            <a:r>
              <a:rPr lang="en-US" sz="3200" dirty="0"/>
              <a:t>that runs games on remote servers and streams them directly to a user’s device, or more colloquially,   playing a game remotely from a cloud.</a:t>
            </a:r>
            <a:endParaRPr sz="3200"/>
          </a:p>
        </p:txBody>
      </p:sp>
      <p:sp>
        <p:nvSpPr>
          <p:cNvPr id="5" name="Oval 4"/>
          <p:cNvSpPr/>
          <p:nvPr/>
        </p:nvSpPr>
        <p:spPr>
          <a:xfrm>
            <a:off x="7498080" y="844061"/>
            <a:ext cx="1645920" cy="1913206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0" y="1142984"/>
            <a:ext cx="6572264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Char char="⦿"/>
            </a:pPr>
            <a:r>
              <a:rPr lang="en-US" sz="2325"/>
              <a:t>While connectivity is always improving, the idea of cloud gaming isn’t exactly new. It can be traced at least as far back as 2000 and G-cluster – a service that offered on-demand gaming via set-top boxes. </a:t>
            </a:r>
            <a:endParaRPr/>
          </a:p>
          <a:p>
            <a:pPr marL="448056" lvl="0" indent="-384047" algn="l" rtl="0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860"/>
              <a:buChar char="⦿"/>
            </a:pPr>
            <a:r>
              <a:rPr lang="en-US" sz="2325"/>
              <a:t>A variety of cloud gaming projects have come and gone since then, notably OnLive and Gaikai, which was acquired by Sony in 2012 to form the basis of PlayStation Now – Sony’s subscription service that lets players stream older titles on their console or PC.</a:t>
            </a:r>
            <a:endParaRPr sz="2325" baseline="30000"/>
          </a:p>
        </p:txBody>
      </p:sp>
      <p:pic>
        <p:nvPicPr>
          <p:cNvPr id="116" name="Google Shape;116;p4" descr="Image result for HISTORY OF cloud gam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6578" y="1643050"/>
            <a:ext cx="2066925" cy="22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 descr="Image result for gaikai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4" descr="Image result for gaikai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4" descr="Image result for gaikai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4" descr="downlo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2132" y="5500702"/>
            <a:ext cx="319563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 descr="download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857232"/>
            <a:ext cx="2865592" cy="1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 descr="Image result for HISTORY OF cloud gam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5" descr="google-stadia-PCWorl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3174" y="2428868"/>
            <a:ext cx="3937027" cy="221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 descr="image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472" y="4429132"/>
            <a:ext cx="3028950" cy="19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 descr="download (1)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43636" y="785794"/>
            <a:ext cx="27813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 descr="images (1)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9256" y="4500570"/>
            <a:ext cx="3476625" cy="185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5400"/>
              <a:buFont typeface="Century Gothic"/>
              <a:buNone/>
            </a:pPr>
            <a:r>
              <a:rPr lang="en-US" sz="5400"/>
              <a:t>Present Technologies</a:t>
            </a:r>
            <a:endParaRPr sz="5400"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Shadow – best overall gaming experience with low latency</a:t>
            </a:r>
            <a:endParaRPr/>
          </a:p>
          <a:p>
            <a:pPr marL="448056" lvl="0" indent="-384048" algn="l" rtl="0">
              <a:spcBef>
                <a:spcPts val="72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GeForce Now</a:t>
            </a:r>
            <a:endParaRPr/>
          </a:p>
          <a:p>
            <a:pPr marL="448056" lvl="0" indent="-384048" algn="l" rtl="0">
              <a:spcBef>
                <a:spcPts val="72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Vortex</a:t>
            </a:r>
            <a:endParaRPr/>
          </a:p>
          <a:p>
            <a:pPr marL="448056" lvl="0" indent="-384048" algn="l" rtl="0">
              <a:spcBef>
                <a:spcPts val="72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Project xCloud</a:t>
            </a:r>
            <a:endParaRPr sz="3600"/>
          </a:p>
          <a:p>
            <a:pPr marL="448056" lvl="0" indent="-384048" algn="l" rtl="0">
              <a:spcBef>
                <a:spcPts val="72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PlayStation Now</a:t>
            </a:r>
            <a:endParaRPr/>
          </a:p>
          <a:p>
            <a:pPr marL="448056" lvl="0" indent="-231647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/>
              <a:t>How it Works?</a:t>
            </a:r>
            <a:endParaRPr/>
          </a:p>
        </p:txBody>
      </p:sp>
      <p:pic>
        <p:nvPicPr>
          <p:cNvPr id="142" name="Google Shape;142;p7" descr="how-does-cloud-gaming-work-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071538" y="1857364"/>
            <a:ext cx="671517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1882807"/>
            <a:ext cx="6182751" cy="4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1920"/>
              <a:buChar char="⦿"/>
            </a:pPr>
            <a:r>
              <a:rPr lang="en-US" sz="2400" dirty="0"/>
              <a:t>Cloud gaming is pretty simple if you understand how streaming platforms like Netflix work. When connecting to Netflix, you’re sending a request to a server that houses the content you want to stream. </a:t>
            </a:r>
            <a:endParaRPr/>
          </a:p>
          <a:p>
            <a:pPr marL="448056" lvl="0" indent="-384047" algn="l" rtl="0">
              <a:spcBef>
                <a:spcPts val="480"/>
              </a:spcBef>
              <a:spcAft>
                <a:spcPts val="0"/>
              </a:spcAft>
              <a:buSzPts val="1920"/>
              <a:buChar char="⦿"/>
            </a:pPr>
            <a:r>
              <a:rPr lang="en-US" sz="2400" dirty="0"/>
              <a:t>You can do the same thing with gaming, you just have to do it many times over. </a:t>
            </a:r>
            <a:endParaRPr sz="2400"/>
          </a:p>
        </p:txBody>
      </p:sp>
      <p:pic>
        <p:nvPicPr>
          <p:cNvPr id="5" name="Picture 4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1544147"/>
            <a:ext cx="2533650" cy="1800225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14" y="3888910"/>
            <a:ext cx="2571750" cy="1781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6472254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7200"/>
              <a:buFont typeface="Century Gothic"/>
              <a:buNone/>
            </a:pPr>
            <a:r>
              <a:rPr lang="en-US" dirty="0"/>
              <a:t>Advantages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457199" y="1882808"/>
            <a:ext cx="6281225" cy="308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Hardware limitations out of the  window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Availability of more devices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No Piracy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Value of the gamer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More Competition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endParaRPr sz="2600"/>
          </a:p>
          <a:p>
            <a:pPr marL="448056" lvl="0" indent="-241807" algn="l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448056" lvl="0" indent="-241807" algn="l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4214958"/>
            <a:ext cx="2600325" cy="1762125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633" y="753456"/>
            <a:ext cx="2871215" cy="1628775"/>
          </a:xfrm>
          <a:prstGeom prst="rect">
            <a:avLst/>
          </a:prstGeom>
        </p:spPr>
      </p:pic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676" y="4987730"/>
            <a:ext cx="2886075" cy="1581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385</Words>
  <Application>Microsoft Office PowerPoint</Application>
  <PresentationFormat>On-screen Show (4:3)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Symbols</vt:lpstr>
      <vt:lpstr>Arial</vt:lpstr>
      <vt:lpstr>Century Gothic</vt:lpstr>
      <vt:lpstr>Verdana</vt:lpstr>
      <vt:lpstr>Bell MT</vt:lpstr>
      <vt:lpstr>Verve</vt:lpstr>
      <vt:lpstr>PowerPoint Presentation</vt:lpstr>
      <vt:lpstr>PowerPoint Presentation</vt:lpstr>
      <vt:lpstr>What is Cloud Gaming Exactly?</vt:lpstr>
      <vt:lpstr>History</vt:lpstr>
      <vt:lpstr>PowerPoint Presentation</vt:lpstr>
      <vt:lpstr>Present Technologies</vt:lpstr>
      <vt:lpstr>How it Works?</vt:lpstr>
      <vt:lpstr>How it works</vt:lpstr>
      <vt:lpstr>Advantages</vt:lpstr>
      <vt:lpstr>Disadvantages</vt:lpstr>
      <vt:lpstr>Challenges</vt:lpstr>
      <vt:lpstr>PowerPoint Presentation</vt:lpstr>
      <vt:lpstr>Conclusion</vt:lpstr>
      <vt:lpstr>Refrence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abbc</dc:creator>
  <cp:lastModifiedBy>kishan rai</cp:lastModifiedBy>
  <cp:revision>16</cp:revision>
  <dcterms:created xsi:type="dcterms:W3CDTF">2020-02-06T08:04:03Z</dcterms:created>
  <dcterms:modified xsi:type="dcterms:W3CDTF">2021-02-18T15:07:24Z</dcterms:modified>
</cp:coreProperties>
</file>